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7" r:id="rId2"/>
    <p:sldId id="258" r:id="rId3"/>
    <p:sldId id="260" r:id="rId4"/>
    <p:sldId id="259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90" d="100"/>
          <a:sy n="90" d="100"/>
        </p:scale>
        <p:origin x="9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256FD-BAF6-43F6-926B-D155A18F3539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1262F-88D1-4F72-AEDE-D0354B4AD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68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FBD463-89AA-4462-A077-A81F120D0560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85266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FBD463-89AA-4462-A077-A81F120D0560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5051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FBD463-89AA-4462-A077-A81F120D0560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91793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*Presenter ADD</a:t>
            </a:r>
            <a:r>
              <a:rPr lang="en-US" baseline="0" dirty="0"/>
              <a:t> your contact info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BD463-89AA-4462-A077-A81F120D056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65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EFFD-8E28-4690-9F5C-0DF59E163871}" type="datetime1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APG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8DA6-07C4-446F-BCC8-F676933CDE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32106"/>
      </p:ext>
    </p:extLst>
  </p:cSld>
  <p:clrMapOvr>
    <a:masterClrMapping/>
  </p:clrMapOvr>
  <p:transition advClick="0"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EC56F-75B8-4393-A272-C59AA9F12771}" type="datetime1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APG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8DA6-07C4-446F-BCC8-F676933CDE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20653"/>
      </p:ext>
    </p:extLst>
  </p:cSld>
  <p:clrMapOvr>
    <a:masterClrMapping/>
  </p:clrMapOvr>
  <p:transition advClick="0"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AB9BC-3B24-40E8-8DF8-945969BFE191}" type="datetime1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APG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8DA6-07C4-446F-BCC8-F676933CDE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21551"/>
      </p:ext>
    </p:extLst>
  </p:cSld>
  <p:clrMapOvr>
    <a:masterClrMapping/>
  </p:clrMapOvr>
  <p:transition advClick="0" advTm="15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BB36CEB-8694-4665-84DF-F58F1DA0957C}" type="datetime1">
              <a:rPr lang="en-US" smtClean="0"/>
              <a:t>6/28/2017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sv-SE"/>
              <a:t>APG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8C43FBC-333E-46E3-A41C-4798094345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2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04DF-0E73-4681-9CBB-1C3A1618CF8D}" type="datetime1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APG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8DA6-07C4-446F-BCC8-F676933CDE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75744"/>
      </p:ext>
    </p:extLst>
  </p:cSld>
  <p:clrMapOvr>
    <a:masterClrMapping/>
  </p:clrMapOvr>
  <p:transition advClick="0"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A359-5373-46F8-8F8D-36C1973EE607}" type="datetime1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APG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8DA6-07C4-446F-BCC8-F676933CDE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27119"/>
      </p:ext>
    </p:extLst>
  </p:cSld>
  <p:clrMapOvr>
    <a:masterClrMapping/>
  </p:clrMapOvr>
  <p:transition advClick="0"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DB810-9E9B-4878-AD18-4E918ABAE2BC}" type="datetime1">
              <a:rPr lang="en-US" smtClean="0"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APG 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8DA6-07C4-446F-BCC8-F676933CDE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40487"/>
      </p:ext>
    </p:extLst>
  </p:cSld>
  <p:clrMapOvr>
    <a:masterClrMapping/>
  </p:clrMapOvr>
  <p:transition advClick="0"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CA80-A489-4B87-9A77-2DF418C1853F}" type="datetime1">
              <a:rPr lang="en-US" smtClean="0"/>
              <a:t>6/28/2017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APG Confidential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8DA6-07C4-446F-BCC8-F676933CDE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81707"/>
      </p:ext>
    </p:extLst>
  </p:cSld>
  <p:clrMapOvr>
    <a:masterClrMapping/>
  </p:clrMapOvr>
  <p:transition advClick="0"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7485-8457-4B6E-B456-4626AD4CE063}" type="datetime1">
              <a:rPr lang="en-US" smtClean="0"/>
              <a:t>6/28/2017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APG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8DA6-07C4-446F-BCC8-F676933CDE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61279"/>
      </p:ext>
    </p:extLst>
  </p:cSld>
  <p:clrMapOvr>
    <a:masterClrMapping/>
  </p:clrMapOvr>
  <p:transition advClick="0"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B13EC-EC58-481D-918F-BCB55EC1E0CE}" type="datetime1">
              <a:rPr lang="en-US" smtClean="0"/>
              <a:t>6/28/2017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APG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8DA6-07C4-446F-BCC8-F676933CDE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36518"/>
      </p:ext>
    </p:extLst>
  </p:cSld>
  <p:clrMapOvr>
    <a:masterClrMapping/>
  </p:clrMapOvr>
  <p:transition advClick="0"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A5EC-4A7C-4D52-84FF-647B082F5829}" type="datetime1">
              <a:rPr lang="en-US" smtClean="0"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APG 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8DA6-07C4-446F-BCC8-F676933CDE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90234"/>
      </p:ext>
    </p:extLst>
  </p:cSld>
  <p:clrMapOvr>
    <a:masterClrMapping/>
  </p:clrMapOvr>
  <p:transition advClick="0"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70541-044C-4482-9290-024D20D30632}" type="datetime1">
              <a:rPr lang="en-US" smtClean="0"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APG 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8DA6-07C4-446F-BCC8-F676933CDE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05394"/>
      </p:ext>
    </p:extLst>
  </p:cSld>
  <p:clrMapOvr>
    <a:masterClrMapping/>
  </p:clrMapOvr>
  <p:transition advClick="0"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19000"/>
            <a:lum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55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1BBA7-BA1C-4151-B1E3-34A3C284C290}" type="datetime1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APG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E8DA6-07C4-446F-BCC8-F676933CDE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73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advClick="0" advTm="15000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-DqYPuzr8kQtIJZns8500A" TargetMode="External"/><Relationship Id="rId13" Type="http://schemas.openxmlformats.org/officeDocument/2006/relationships/image" Target="../media/image15.png"/><Relationship Id="rId18" Type="http://schemas.openxmlformats.org/officeDocument/2006/relationships/hyperlink" Target="https://twitter.com/APGCashDrawer" TargetMode="External"/><Relationship Id="rId3" Type="http://schemas.openxmlformats.org/officeDocument/2006/relationships/image" Target="../media/image12.png"/><Relationship Id="rId21" Type="http://schemas.openxmlformats.org/officeDocument/2006/relationships/hyperlink" Target="https://instagram.com/apgcashdrawer/" TargetMode="External"/><Relationship Id="rId7" Type="http://schemas.openxmlformats.org/officeDocument/2006/relationships/hyperlink" Target="https://www.linkedin.com/company/apg-cash-drawer" TargetMode="External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png"/><Relationship Id="rId20" Type="http://schemas.openxmlformats.org/officeDocument/2006/relationships/hyperlink" Target="https://plus.google.com/u/0/b/103203141384844955591/+Cashdrawer/post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ales@us.cashdrawer.com" TargetMode="External"/><Relationship Id="rId11" Type="http://schemas.openxmlformats.org/officeDocument/2006/relationships/hyperlink" Target="https://www.flickr.com/photos/134362301@N06/" TargetMode="External"/><Relationship Id="rId24" Type="http://schemas.openxmlformats.org/officeDocument/2006/relationships/image" Target="../media/image21.png"/><Relationship Id="rId5" Type="http://schemas.openxmlformats.org/officeDocument/2006/relationships/image" Target="../media/image13.png"/><Relationship Id="rId15" Type="http://schemas.openxmlformats.org/officeDocument/2006/relationships/image" Target="../media/image16.jpg"/><Relationship Id="rId23" Type="http://schemas.openxmlformats.org/officeDocument/2006/relationships/image" Target="../media/image20.wmf"/><Relationship Id="rId10" Type="http://schemas.openxmlformats.org/officeDocument/2006/relationships/hyperlink" Target="http://www.cashdrawer.com/blog" TargetMode="External"/><Relationship Id="rId19" Type="http://schemas.openxmlformats.org/officeDocument/2006/relationships/hyperlink" Target="https://www.facebook.com/apgcashdrawer" TargetMode="External"/><Relationship Id="rId4" Type="http://schemas.openxmlformats.org/officeDocument/2006/relationships/hyperlink" Target="http://www.cashdrawer.com/" TargetMode="External"/><Relationship Id="rId9" Type="http://schemas.openxmlformats.org/officeDocument/2006/relationships/hyperlink" Target="https://www.pinterest.com/apgcashdrawer/" TargetMode="External"/><Relationship Id="rId14" Type="http://schemas.openxmlformats.org/officeDocument/2006/relationships/hyperlink" Target="http://www.cashdrawer.com/blog/" TargetMode="Externa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00" y="1295400"/>
            <a:ext cx="8382000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827020" y="381000"/>
            <a:ext cx="6088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</a:rPr>
              <a:t>Series 4000 Cash Drawer</a:t>
            </a:r>
          </a:p>
        </p:txBody>
      </p:sp>
      <p:pic>
        <p:nvPicPr>
          <p:cNvPr id="8" name="Picture 2" descr="C:\Documents and Settings\Laura\My Documents\CURRENT Items\Universal PowerPoint\Images to Add\S4000\Series-4000-Blk-case,-SSfro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4460" y="3300743"/>
            <a:ext cx="4615962" cy="1600200"/>
          </a:xfrm>
          <a:prstGeom prst="rect">
            <a:avLst/>
          </a:prstGeom>
          <a:noFill/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361956" y="14478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Product Durability:   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</a:rPr>
              <a:t>Good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| 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</a:rPr>
              <a:t>Better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|  </a:t>
            </a: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Best</a:t>
            </a:r>
          </a:p>
        </p:txBody>
      </p:sp>
      <p:pic>
        <p:nvPicPr>
          <p:cNvPr id="10" name="Picture 3" descr="P:\Marketing\Breanna Brown\APG Marketing\powerpoints\S4000-Heavy Duty Folder\Links\Series4000-BL-Front-Righ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562224"/>
            <a:ext cx="2307929" cy="3077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-76199"/>
            <a:ext cx="2816352" cy="588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1405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14300"/>
            <a:ext cx="9144000" cy="914400"/>
            <a:chOff x="0" y="114300"/>
            <a:chExt cx="9144000" cy="914400"/>
          </a:xfrm>
          <a:solidFill>
            <a:schemeClr val="tx1"/>
          </a:solidFill>
        </p:grpSpPr>
        <p:cxnSp>
          <p:nvCxnSpPr>
            <p:cNvPr id="5" name="Straight Connector 4"/>
            <p:cNvCxnSpPr/>
            <p:nvPr/>
          </p:nvCxnSpPr>
          <p:spPr>
            <a:xfrm>
              <a:off x="0" y="838200"/>
              <a:ext cx="9144000" cy="0"/>
            </a:xfrm>
            <a:prstGeom prst="line">
              <a:avLst/>
            </a:prstGeom>
            <a:grpFill/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Freeform 5"/>
            <p:cNvSpPr/>
            <p:nvPr/>
          </p:nvSpPr>
          <p:spPr>
            <a:xfrm>
              <a:off x="0" y="114300"/>
              <a:ext cx="9144000" cy="914400"/>
            </a:xfrm>
            <a:custGeom>
              <a:avLst/>
              <a:gdLst>
                <a:gd name="connsiteX0" fmla="*/ 0 w 9144000"/>
                <a:gd name="connsiteY0" fmla="*/ 0 h 3886200"/>
                <a:gd name="connsiteX1" fmla="*/ 1524000 w 9144000"/>
                <a:gd name="connsiteY1" fmla="*/ 0 h 3886200"/>
                <a:gd name="connsiteX2" fmla="*/ 1524000 w 9144000"/>
                <a:gd name="connsiteY2" fmla="*/ 0 h 3886200"/>
                <a:gd name="connsiteX3" fmla="*/ 3810000 w 9144000"/>
                <a:gd name="connsiteY3" fmla="*/ 0 h 3886200"/>
                <a:gd name="connsiteX4" fmla="*/ 9144000 w 9144000"/>
                <a:gd name="connsiteY4" fmla="*/ 0 h 3886200"/>
                <a:gd name="connsiteX5" fmla="*/ 9144000 w 9144000"/>
                <a:gd name="connsiteY5" fmla="*/ 2266950 h 3886200"/>
                <a:gd name="connsiteX6" fmla="*/ 9144000 w 9144000"/>
                <a:gd name="connsiteY6" fmla="*/ 2266950 h 3886200"/>
                <a:gd name="connsiteX7" fmla="*/ 9144000 w 9144000"/>
                <a:gd name="connsiteY7" fmla="*/ 3238500 h 3886200"/>
                <a:gd name="connsiteX8" fmla="*/ 9144000 w 9144000"/>
                <a:gd name="connsiteY8" fmla="*/ 3886200 h 3886200"/>
                <a:gd name="connsiteX9" fmla="*/ 3810000 w 9144000"/>
                <a:gd name="connsiteY9" fmla="*/ 3886200 h 3886200"/>
                <a:gd name="connsiteX10" fmla="*/ 2667030 w 9144000"/>
                <a:gd name="connsiteY10" fmla="*/ 4371975 h 3886200"/>
                <a:gd name="connsiteX11" fmla="*/ 1524000 w 9144000"/>
                <a:gd name="connsiteY11" fmla="*/ 3886200 h 3886200"/>
                <a:gd name="connsiteX12" fmla="*/ 0 w 9144000"/>
                <a:gd name="connsiteY12" fmla="*/ 3886200 h 3886200"/>
                <a:gd name="connsiteX13" fmla="*/ 0 w 9144000"/>
                <a:gd name="connsiteY13" fmla="*/ 3238500 h 3886200"/>
                <a:gd name="connsiteX14" fmla="*/ 0 w 9144000"/>
                <a:gd name="connsiteY14" fmla="*/ 2266950 h 3886200"/>
                <a:gd name="connsiteX15" fmla="*/ 0 w 9144000"/>
                <a:gd name="connsiteY15" fmla="*/ 2266950 h 3886200"/>
                <a:gd name="connsiteX16" fmla="*/ 0 w 9144000"/>
                <a:gd name="connsiteY16" fmla="*/ 0 h 3886200"/>
                <a:gd name="connsiteX0" fmla="*/ 0 w 9144000"/>
                <a:gd name="connsiteY0" fmla="*/ 0 h 4371975"/>
                <a:gd name="connsiteX1" fmla="*/ 1524000 w 9144000"/>
                <a:gd name="connsiteY1" fmla="*/ 0 h 4371975"/>
                <a:gd name="connsiteX2" fmla="*/ 1524000 w 9144000"/>
                <a:gd name="connsiteY2" fmla="*/ 0 h 4371975"/>
                <a:gd name="connsiteX3" fmla="*/ 3810000 w 9144000"/>
                <a:gd name="connsiteY3" fmla="*/ 0 h 4371975"/>
                <a:gd name="connsiteX4" fmla="*/ 9144000 w 9144000"/>
                <a:gd name="connsiteY4" fmla="*/ 0 h 4371975"/>
                <a:gd name="connsiteX5" fmla="*/ 9144000 w 9144000"/>
                <a:gd name="connsiteY5" fmla="*/ 2266950 h 4371975"/>
                <a:gd name="connsiteX6" fmla="*/ 9144000 w 9144000"/>
                <a:gd name="connsiteY6" fmla="*/ 2266950 h 4371975"/>
                <a:gd name="connsiteX7" fmla="*/ 9144000 w 9144000"/>
                <a:gd name="connsiteY7" fmla="*/ 3238500 h 4371975"/>
                <a:gd name="connsiteX8" fmla="*/ 9144000 w 9144000"/>
                <a:gd name="connsiteY8" fmla="*/ 3886200 h 4371975"/>
                <a:gd name="connsiteX9" fmla="*/ 3810000 w 9144000"/>
                <a:gd name="connsiteY9" fmla="*/ 3886200 h 4371975"/>
                <a:gd name="connsiteX10" fmla="*/ 2667030 w 9144000"/>
                <a:gd name="connsiteY10" fmla="*/ 4371975 h 4371975"/>
                <a:gd name="connsiteX11" fmla="*/ 2057400 w 9144000"/>
                <a:gd name="connsiteY11" fmla="*/ 3886200 h 4371975"/>
                <a:gd name="connsiteX12" fmla="*/ 0 w 9144000"/>
                <a:gd name="connsiteY12" fmla="*/ 3886200 h 4371975"/>
                <a:gd name="connsiteX13" fmla="*/ 0 w 9144000"/>
                <a:gd name="connsiteY13" fmla="*/ 3238500 h 4371975"/>
                <a:gd name="connsiteX14" fmla="*/ 0 w 9144000"/>
                <a:gd name="connsiteY14" fmla="*/ 2266950 h 4371975"/>
                <a:gd name="connsiteX15" fmla="*/ 0 w 9144000"/>
                <a:gd name="connsiteY15" fmla="*/ 2266950 h 4371975"/>
                <a:gd name="connsiteX16" fmla="*/ 0 w 9144000"/>
                <a:gd name="connsiteY16" fmla="*/ 0 h 4371975"/>
                <a:gd name="connsiteX0" fmla="*/ 0 w 9144000"/>
                <a:gd name="connsiteY0" fmla="*/ 0 h 4371975"/>
                <a:gd name="connsiteX1" fmla="*/ 1524000 w 9144000"/>
                <a:gd name="connsiteY1" fmla="*/ 0 h 4371975"/>
                <a:gd name="connsiteX2" fmla="*/ 1524000 w 9144000"/>
                <a:gd name="connsiteY2" fmla="*/ 0 h 4371975"/>
                <a:gd name="connsiteX3" fmla="*/ 3810000 w 9144000"/>
                <a:gd name="connsiteY3" fmla="*/ 0 h 4371975"/>
                <a:gd name="connsiteX4" fmla="*/ 9144000 w 9144000"/>
                <a:gd name="connsiteY4" fmla="*/ 0 h 4371975"/>
                <a:gd name="connsiteX5" fmla="*/ 9144000 w 9144000"/>
                <a:gd name="connsiteY5" fmla="*/ 2266950 h 4371975"/>
                <a:gd name="connsiteX6" fmla="*/ 9144000 w 9144000"/>
                <a:gd name="connsiteY6" fmla="*/ 2266950 h 4371975"/>
                <a:gd name="connsiteX7" fmla="*/ 9144000 w 9144000"/>
                <a:gd name="connsiteY7" fmla="*/ 3238500 h 4371975"/>
                <a:gd name="connsiteX8" fmla="*/ 9144000 w 9144000"/>
                <a:gd name="connsiteY8" fmla="*/ 3886200 h 4371975"/>
                <a:gd name="connsiteX9" fmla="*/ 3200400 w 9144000"/>
                <a:gd name="connsiteY9" fmla="*/ 3886200 h 4371975"/>
                <a:gd name="connsiteX10" fmla="*/ 2667030 w 9144000"/>
                <a:gd name="connsiteY10" fmla="*/ 4371975 h 4371975"/>
                <a:gd name="connsiteX11" fmla="*/ 2057400 w 9144000"/>
                <a:gd name="connsiteY11" fmla="*/ 3886200 h 4371975"/>
                <a:gd name="connsiteX12" fmla="*/ 0 w 9144000"/>
                <a:gd name="connsiteY12" fmla="*/ 3886200 h 4371975"/>
                <a:gd name="connsiteX13" fmla="*/ 0 w 9144000"/>
                <a:gd name="connsiteY13" fmla="*/ 3238500 h 4371975"/>
                <a:gd name="connsiteX14" fmla="*/ 0 w 9144000"/>
                <a:gd name="connsiteY14" fmla="*/ 2266950 h 4371975"/>
                <a:gd name="connsiteX15" fmla="*/ 0 w 9144000"/>
                <a:gd name="connsiteY15" fmla="*/ 2266950 h 4371975"/>
                <a:gd name="connsiteX16" fmla="*/ 0 w 9144000"/>
                <a:gd name="connsiteY16" fmla="*/ 0 h 4371975"/>
                <a:gd name="connsiteX0" fmla="*/ 0 w 9144000"/>
                <a:gd name="connsiteY0" fmla="*/ 0 h 4371975"/>
                <a:gd name="connsiteX1" fmla="*/ 1524000 w 9144000"/>
                <a:gd name="connsiteY1" fmla="*/ 0 h 4371975"/>
                <a:gd name="connsiteX2" fmla="*/ 1524000 w 9144000"/>
                <a:gd name="connsiteY2" fmla="*/ 0 h 4371975"/>
                <a:gd name="connsiteX3" fmla="*/ 3810000 w 9144000"/>
                <a:gd name="connsiteY3" fmla="*/ 0 h 4371975"/>
                <a:gd name="connsiteX4" fmla="*/ 9144000 w 9144000"/>
                <a:gd name="connsiteY4" fmla="*/ 0 h 4371975"/>
                <a:gd name="connsiteX5" fmla="*/ 9144000 w 9144000"/>
                <a:gd name="connsiteY5" fmla="*/ 2266950 h 4371975"/>
                <a:gd name="connsiteX6" fmla="*/ 9144000 w 9144000"/>
                <a:gd name="connsiteY6" fmla="*/ 2266950 h 4371975"/>
                <a:gd name="connsiteX7" fmla="*/ 9144000 w 9144000"/>
                <a:gd name="connsiteY7" fmla="*/ 3238500 h 4371975"/>
                <a:gd name="connsiteX8" fmla="*/ 9144000 w 9144000"/>
                <a:gd name="connsiteY8" fmla="*/ 3886200 h 4371975"/>
                <a:gd name="connsiteX9" fmla="*/ 3200400 w 9144000"/>
                <a:gd name="connsiteY9" fmla="*/ 3886200 h 4371975"/>
                <a:gd name="connsiteX10" fmla="*/ 2667030 w 9144000"/>
                <a:gd name="connsiteY10" fmla="*/ 4371975 h 4371975"/>
                <a:gd name="connsiteX11" fmla="*/ 2514600 w 9144000"/>
                <a:gd name="connsiteY11" fmla="*/ 3886200 h 4371975"/>
                <a:gd name="connsiteX12" fmla="*/ 0 w 9144000"/>
                <a:gd name="connsiteY12" fmla="*/ 3886200 h 4371975"/>
                <a:gd name="connsiteX13" fmla="*/ 0 w 9144000"/>
                <a:gd name="connsiteY13" fmla="*/ 3238500 h 4371975"/>
                <a:gd name="connsiteX14" fmla="*/ 0 w 9144000"/>
                <a:gd name="connsiteY14" fmla="*/ 2266950 h 4371975"/>
                <a:gd name="connsiteX15" fmla="*/ 0 w 9144000"/>
                <a:gd name="connsiteY15" fmla="*/ 2266950 h 4371975"/>
                <a:gd name="connsiteX16" fmla="*/ 0 w 9144000"/>
                <a:gd name="connsiteY16" fmla="*/ 0 h 4371975"/>
                <a:gd name="connsiteX0" fmla="*/ 0 w 9144000"/>
                <a:gd name="connsiteY0" fmla="*/ 0 h 4371975"/>
                <a:gd name="connsiteX1" fmla="*/ 1524000 w 9144000"/>
                <a:gd name="connsiteY1" fmla="*/ 0 h 4371975"/>
                <a:gd name="connsiteX2" fmla="*/ 1524000 w 9144000"/>
                <a:gd name="connsiteY2" fmla="*/ 0 h 4371975"/>
                <a:gd name="connsiteX3" fmla="*/ 3810000 w 9144000"/>
                <a:gd name="connsiteY3" fmla="*/ 0 h 4371975"/>
                <a:gd name="connsiteX4" fmla="*/ 9144000 w 9144000"/>
                <a:gd name="connsiteY4" fmla="*/ 0 h 4371975"/>
                <a:gd name="connsiteX5" fmla="*/ 9144000 w 9144000"/>
                <a:gd name="connsiteY5" fmla="*/ 2266950 h 4371975"/>
                <a:gd name="connsiteX6" fmla="*/ 9144000 w 9144000"/>
                <a:gd name="connsiteY6" fmla="*/ 2266950 h 4371975"/>
                <a:gd name="connsiteX7" fmla="*/ 9144000 w 9144000"/>
                <a:gd name="connsiteY7" fmla="*/ 3238500 h 4371975"/>
                <a:gd name="connsiteX8" fmla="*/ 9144000 w 9144000"/>
                <a:gd name="connsiteY8" fmla="*/ 3886200 h 4371975"/>
                <a:gd name="connsiteX9" fmla="*/ 2971800 w 9144000"/>
                <a:gd name="connsiteY9" fmla="*/ 3886200 h 4371975"/>
                <a:gd name="connsiteX10" fmla="*/ 2667030 w 9144000"/>
                <a:gd name="connsiteY10" fmla="*/ 4371975 h 4371975"/>
                <a:gd name="connsiteX11" fmla="*/ 2514600 w 9144000"/>
                <a:gd name="connsiteY11" fmla="*/ 3886200 h 4371975"/>
                <a:gd name="connsiteX12" fmla="*/ 0 w 9144000"/>
                <a:gd name="connsiteY12" fmla="*/ 3886200 h 4371975"/>
                <a:gd name="connsiteX13" fmla="*/ 0 w 9144000"/>
                <a:gd name="connsiteY13" fmla="*/ 3238500 h 4371975"/>
                <a:gd name="connsiteX14" fmla="*/ 0 w 9144000"/>
                <a:gd name="connsiteY14" fmla="*/ 2266950 h 4371975"/>
                <a:gd name="connsiteX15" fmla="*/ 0 w 9144000"/>
                <a:gd name="connsiteY15" fmla="*/ 2266950 h 4371975"/>
                <a:gd name="connsiteX16" fmla="*/ 0 w 9144000"/>
                <a:gd name="connsiteY16" fmla="*/ 0 h 4371975"/>
                <a:gd name="connsiteX0" fmla="*/ 0 w 9144000"/>
                <a:gd name="connsiteY0" fmla="*/ 0 h 4229100"/>
                <a:gd name="connsiteX1" fmla="*/ 1524000 w 9144000"/>
                <a:gd name="connsiteY1" fmla="*/ 0 h 4229100"/>
                <a:gd name="connsiteX2" fmla="*/ 1524000 w 9144000"/>
                <a:gd name="connsiteY2" fmla="*/ 0 h 4229100"/>
                <a:gd name="connsiteX3" fmla="*/ 3810000 w 9144000"/>
                <a:gd name="connsiteY3" fmla="*/ 0 h 4229100"/>
                <a:gd name="connsiteX4" fmla="*/ 9144000 w 9144000"/>
                <a:gd name="connsiteY4" fmla="*/ 0 h 4229100"/>
                <a:gd name="connsiteX5" fmla="*/ 9144000 w 9144000"/>
                <a:gd name="connsiteY5" fmla="*/ 2266950 h 4229100"/>
                <a:gd name="connsiteX6" fmla="*/ 9144000 w 9144000"/>
                <a:gd name="connsiteY6" fmla="*/ 2266950 h 4229100"/>
                <a:gd name="connsiteX7" fmla="*/ 9144000 w 9144000"/>
                <a:gd name="connsiteY7" fmla="*/ 3238500 h 4229100"/>
                <a:gd name="connsiteX8" fmla="*/ 9144000 w 9144000"/>
                <a:gd name="connsiteY8" fmla="*/ 3886200 h 4229100"/>
                <a:gd name="connsiteX9" fmla="*/ 2971800 w 9144000"/>
                <a:gd name="connsiteY9" fmla="*/ 3886200 h 4229100"/>
                <a:gd name="connsiteX10" fmla="*/ 2743200 w 9144000"/>
                <a:gd name="connsiteY10" fmla="*/ 4229100 h 4229100"/>
                <a:gd name="connsiteX11" fmla="*/ 2514600 w 9144000"/>
                <a:gd name="connsiteY11" fmla="*/ 3886200 h 4229100"/>
                <a:gd name="connsiteX12" fmla="*/ 0 w 9144000"/>
                <a:gd name="connsiteY12" fmla="*/ 3886200 h 4229100"/>
                <a:gd name="connsiteX13" fmla="*/ 0 w 9144000"/>
                <a:gd name="connsiteY13" fmla="*/ 3238500 h 4229100"/>
                <a:gd name="connsiteX14" fmla="*/ 0 w 9144000"/>
                <a:gd name="connsiteY14" fmla="*/ 2266950 h 4229100"/>
                <a:gd name="connsiteX15" fmla="*/ 0 w 9144000"/>
                <a:gd name="connsiteY15" fmla="*/ 2266950 h 4229100"/>
                <a:gd name="connsiteX16" fmla="*/ 0 w 9144000"/>
                <a:gd name="connsiteY16" fmla="*/ 0 h 4229100"/>
                <a:gd name="connsiteX0" fmla="*/ 0 w 9144000"/>
                <a:gd name="connsiteY0" fmla="*/ 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2385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743200 w 9144000"/>
                <a:gd name="connsiteY10" fmla="*/ 4114800 h 4114800"/>
                <a:gd name="connsiteX11" fmla="*/ 25146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238500 h 4114800"/>
                <a:gd name="connsiteX14" fmla="*/ 0 w 9144000"/>
                <a:gd name="connsiteY14" fmla="*/ 2266950 h 4114800"/>
                <a:gd name="connsiteX15" fmla="*/ 0 w 9144000"/>
                <a:gd name="connsiteY15" fmla="*/ 2266950 h 4114800"/>
                <a:gd name="connsiteX16" fmla="*/ 0 w 9144000"/>
                <a:gd name="connsiteY16" fmla="*/ 0 h 4114800"/>
                <a:gd name="connsiteX0" fmla="*/ 0 w 9144000"/>
                <a:gd name="connsiteY0" fmla="*/ 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2385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514600 w 9144000"/>
                <a:gd name="connsiteY10" fmla="*/ 4114800 h 4114800"/>
                <a:gd name="connsiteX11" fmla="*/ 25146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238500 h 4114800"/>
                <a:gd name="connsiteX14" fmla="*/ 0 w 9144000"/>
                <a:gd name="connsiteY14" fmla="*/ 2266950 h 4114800"/>
                <a:gd name="connsiteX15" fmla="*/ 0 w 9144000"/>
                <a:gd name="connsiteY15" fmla="*/ 2266950 h 4114800"/>
                <a:gd name="connsiteX16" fmla="*/ 0 w 9144000"/>
                <a:gd name="connsiteY16" fmla="*/ 0 h 4114800"/>
                <a:gd name="connsiteX0" fmla="*/ 0 w 9144000"/>
                <a:gd name="connsiteY0" fmla="*/ 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2385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5146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238500 h 4114800"/>
                <a:gd name="connsiteX14" fmla="*/ 0 w 9144000"/>
                <a:gd name="connsiteY14" fmla="*/ 2266950 h 4114800"/>
                <a:gd name="connsiteX15" fmla="*/ 0 w 9144000"/>
                <a:gd name="connsiteY15" fmla="*/ 2266950 h 4114800"/>
                <a:gd name="connsiteX16" fmla="*/ 0 w 9144000"/>
                <a:gd name="connsiteY16" fmla="*/ 0 h 4114800"/>
                <a:gd name="connsiteX0" fmla="*/ 0 w 9144000"/>
                <a:gd name="connsiteY0" fmla="*/ 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2385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238500 h 4114800"/>
                <a:gd name="connsiteX14" fmla="*/ 0 w 9144000"/>
                <a:gd name="connsiteY14" fmla="*/ 2266950 h 4114800"/>
                <a:gd name="connsiteX15" fmla="*/ 0 w 9144000"/>
                <a:gd name="connsiteY15" fmla="*/ 2266950 h 4114800"/>
                <a:gd name="connsiteX16" fmla="*/ 0 w 9144000"/>
                <a:gd name="connsiteY16" fmla="*/ 0 h 4114800"/>
                <a:gd name="connsiteX0" fmla="*/ 0 w 9144000"/>
                <a:gd name="connsiteY0" fmla="*/ 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2385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2266950 h 4114800"/>
                <a:gd name="connsiteX15" fmla="*/ 0 w 9144000"/>
                <a:gd name="connsiteY15" fmla="*/ 2266950 h 4114800"/>
                <a:gd name="connsiteX16" fmla="*/ 0 w 9144000"/>
                <a:gd name="connsiteY16" fmla="*/ 0 h 4114800"/>
                <a:gd name="connsiteX0" fmla="*/ 0 w 9144000"/>
                <a:gd name="connsiteY0" fmla="*/ 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2385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2266950 h 4114800"/>
                <a:gd name="connsiteX15" fmla="*/ 0 w 9144000"/>
                <a:gd name="connsiteY15" fmla="*/ 3657600 h 4114800"/>
                <a:gd name="connsiteX16" fmla="*/ 0 w 9144000"/>
                <a:gd name="connsiteY16" fmla="*/ 0 h 4114800"/>
                <a:gd name="connsiteX0" fmla="*/ 0 w 9144000"/>
                <a:gd name="connsiteY0" fmla="*/ 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2385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3429000 h 4114800"/>
                <a:gd name="connsiteX15" fmla="*/ 0 w 9144000"/>
                <a:gd name="connsiteY15" fmla="*/ 3657600 h 4114800"/>
                <a:gd name="connsiteX16" fmla="*/ 0 w 9144000"/>
                <a:gd name="connsiteY16" fmla="*/ 0 h 4114800"/>
                <a:gd name="connsiteX0" fmla="*/ 0 w 9144000"/>
                <a:gd name="connsiteY0" fmla="*/ 308610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2385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3429000 h 4114800"/>
                <a:gd name="connsiteX15" fmla="*/ 0 w 9144000"/>
                <a:gd name="connsiteY15" fmla="*/ 3657600 h 4114800"/>
                <a:gd name="connsiteX16" fmla="*/ 0 w 9144000"/>
                <a:gd name="connsiteY16" fmla="*/ 3086100 h 4114800"/>
                <a:gd name="connsiteX0" fmla="*/ 0 w 9144000"/>
                <a:gd name="connsiteY0" fmla="*/ 308610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7719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3429000 h 4114800"/>
                <a:gd name="connsiteX15" fmla="*/ 0 w 9144000"/>
                <a:gd name="connsiteY15" fmla="*/ 3657600 h 4114800"/>
                <a:gd name="connsiteX16" fmla="*/ 0 w 9144000"/>
                <a:gd name="connsiteY16" fmla="*/ 3086100 h 4114800"/>
                <a:gd name="connsiteX0" fmla="*/ 0 w 9144000"/>
                <a:gd name="connsiteY0" fmla="*/ 308610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3543300 h 4114800"/>
                <a:gd name="connsiteX7" fmla="*/ 9144000 w 9144000"/>
                <a:gd name="connsiteY7" fmla="*/ 37719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3429000 h 4114800"/>
                <a:gd name="connsiteX15" fmla="*/ 0 w 9144000"/>
                <a:gd name="connsiteY15" fmla="*/ 3657600 h 4114800"/>
                <a:gd name="connsiteX16" fmla="*/ 0 w 9144000"/>
                <a:gd name="connsiteY16" fmla="*/ 3086100 h 4114800"/>
                <a:gd name="connsiteX0" fmla="*/ 0 w 9144000"/>
                <a:gd name="connsiteY0" fmla="*/ 308610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3429000 h 4114800"/>
                <a:gd name="connsiteX6" fmla="*/ 9144000 w 9144000"/>
                <a:gd name="connsiteY6" fmla="*/ 3543300 h 4114800"/>
                <a:gd name="connsiteX7" fmla="*/ 9144000 w 9144000"/>
                <a:gd name="connsiteY7" fmla="*/ 37719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3429000 h 4114800"/>
                <a:gd name="connsiteX15" fmla="*/ 0 w 9144000"/>
                <a:gd name="connsiteY15" fmla="*/ 3657600 h 4114800"/>
                <a:gd name="connsiteX16" fmla="*/ 0 w 9144000"/>
                <a:gd name="connsiteY16" fmla="*/ 3086100 h 4114800"/>
                <a:gd name="connsiteX0" fmla="*/ 0 w 9144000"/>
                <a:gd name="connsiteY0" fmla="*/ 308610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3086100 h 4114800"/>
                <a:gd name="connsiteX5" fmla="*/ 9144000 w 9144000"/>
                <a:gd name="connsiteY5" fmla="*/ 3429000 h 4114800"/>
                <a:gd name="connsiteX6" fmla="*/ 9144000 w 9144000"/>
                <a:gd name="connsiteY6" fmla="*/ 3543300 h 4114800"/>
                <a:gd name="connsiteX7" fmla="*/ 9144000 w 9144000"/>
                <a:gd name="connsiteY7" fmla="*/ 37719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3429000 h 4114800"/>
                <a:gd name="connsiteX15" fmla="*/ 0 w 9144000"/>
                <a:gd name="connsiteY15" fmla="*/ 3657600 h 4114800"/>
                <a:gd name="connsiteX16" fmla="*/ 0 w 9144000"/>
                <a:gd name="connsiteY16" fmla="*/ 3086100 h 4114800"/>
                <a:gd name="connsiteX0" fmla="*/ 0 w 9144000"/>
                <a:gd name="connsiteY0" fmla="*/ 308610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4229100 w 9144000"/>
                <a:gd name="connsiteY3" fmla="*/ 3086100 h 4114800"/>
                <a:gd name="connsiteX4" fmla="*/ 9144000 w 9144000"/>
                <a:gd name="connsiteY4" fmla="*/ 3086100 h 4114800"/>
                <a:gd name="connsiteX5" fmla="*/ 9144000 w 9144000"/>
                <a:gd name="connsiteY5" fmla="*/ 3429000 h 4114800"/>
                <a:gd name="connsiteX6" fmla="*/ 9144000 w 9144000"/>
                <a:gd name="connsiteY6" fmla="*/ 3543300 h 4114800"/>
                <a:gd name="connsiteX7" fmla="*/ 9144000 w 9144000"/>
                <a:gd name="connsiteY7" fmla="*/ 37719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3429000 h 4114800"/>
                <a:gd name="connsiteX15" fmla="*/ 0 w 9144000"/>
                <a:gd name="connsiteY15" fmla="*/ 3657600 h 4114800"/>
                <a:gd name="connsiteX16" fmla="*/ 0 w 9144000"/>
                <a:gd name="connsiteY16" fmla="*/ 3086100 h 4114800"/>
                <a:gd name="connsiteX0" fmla="*/ 0 w 9144000"/>
                <a:gd name="connsiteY0" fmla="*/ 3086100 h 4114800"/>
                <a:gd name="connsiteX1" fmla="*/ 1524000 w 9144000"/>
                <a:gd name="connsiteY1" fmla="*/ 0 h 4114800"/>
                <a:gd name="connsiteX2" fmla="*/ 1828800 w 9144000"/>
                <a:gd name="connsiteY2" fmla="*/ 3086100 h 4114800"/>
                <a:gd name="connsiteX3" fmla="*/ 4229100 w 9144000"/>
                <a:gd name="connsiteY3" fmla="*/ 3086100 h 4114800"/>
                <a:gd name="connsiteX4" fmla="*/ 9144000 w 9144000"/>
                <a:gd name="connsiteY4" fmla="*/ 3086100 h 4114800"/>
                <a:gd name="connsiteX5" fmla="*/ 9144000 w 9144000"/>
                <a:gd name="connsiteY5" fmla="*/ 3429000 h 4114800"/>
                <a:gd name="connsiteX6" fmla="*/ 9144000 w 9144000"/>
                <a:gd name="connsiteY6" fmla="*/ 3543300 h 4114800"/>
                <a:gd name="connsiteX7" fmla="*/ 9144000 w 9144000"/>
                <a:gd name="connsiteY7" fmla="*/ 37719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3429000 h 4114800"/>
                <a:gd name="connsiteX15" fmla="*/ 0 w 9144000"/>
                <a:gd name="connsiteY15" fmla="*/ 3657600 h 4114800"/>
                <a:gd name="connsiteX16" fmla="*/ 0 w 9144000"/>
                <a:gd name="connsiteY16" fmla="*/ 3086100 h 4114800"/>
                <a:gd name="connsiteX0" fmla="*/ 0 w 9144000"/>
                <a:gd name="connsiteY0" fmla="*/ 0 h 1028700"/>
                <a:gd name="connsiteX1" fmla="*/ 1143000 w 9144000"/>
                <a:gd name="connsiteY1" fmla="*/ 0 h 1028700"/>
                <a:gd name="connsiteX2" fmla="*/ 1828800 w 9144000"/>
                <a:gd name="connsiteY2" fmla="*/ 0 h 1028700"/>
                <a:gd name="connsiteX3" fmla="*/ 4229100 w 9144000"/>
                <a:gd name="connsiteY3" fmla="*/ 0 h 1028700"/>
                <a:gd name="connsiteX4" fmla="*/ 9144000 w 9144000"/>
                <a:gd name="connsiteY4" fmla="*/ 0 h 1028700"/>
                <a:gd name="connsiteX5" fmla="*/ 9144000 w 9144000"/>
                <a:gd name="connsiteY5" fmla="*/ 342900 h 1028700"/>
                <a:gd name="connsiteX6" fmla="*/ 9144000 w 9144000"/>
                <a:gd name="connsiteY6" fmla="*/ 457200 h 1028700"/>
                <a:gd name="connsiteX7" fmla="*/ 9144000 w 9144000"/>
                <a:gd name="connsiteY7" fmla="*/ 685800 h 1028700"/>
                <a:gd name="connsiteX8" fmla="*/ 9144000 w 9144000"/>
                <a:gd name="connsiteY8" fmla="*/ 800100 h 1028700"/>
                <a:gd name="connsiteX9" fmla="*/ 2971800 w 9144000"/>
                <a:gd name="connsiteY9" fmla="*/ 800100 h 1028700"/>
                <a:gd name="connsiteX10" fmla="*/ 2628900 w 9144000"/>
                <a:gd name="connsiteY10" fmla="*/ 1028700 h 1028700"/>
                <a:gd name="connsiteX11" fmla="*/ 2628900 w 9144000"/>
                <a:gd name="connsiteY11" fmla="*/ 800100 h 1028700"/>
                <a:gd name="connsiteX12" fmla="*/ 0 w 9144000"/>
                <a:gd name="connsiteY12" fmla="*/ 800100 h 1028700"/>
                <a:gd name="connsiteX13" fmla="*/ 0 w 9144000"/>
                <a:gd name="connsiteY13" fmla="*/ 685800 h 1028700"/>
                <a:gd name="connsiteX14" fmla="*/ 0 w 9144000"/>
                <a:gd name="connsiteY14" fmla="*/ 342900 h 1028700"/>
                <a:gd name="connsiteX15" fmla="*/ 0 w 9144000"/>
                <a:gd name="connsiteY15" fmla="*/ 571500 h 1028700"/>
                <a:gd name="connsiteX16" fmla="*/ 0 w 9144000"/>
                <a:gd name="connsiteY16" fmla="*/ 0 h 1028700"/>
                <a:gd name="connsiteX0" fmla="*/ 0 w 9144000"/>
                <a:gd name="connsiteY0" fmla="*/ 114300 h 1028700"/>
                <a:gd name="connsiteX1" fmla="*/ 1143000 w 9144000"/>
                <a:gd name="connsiteY1" fmla="*/ 0 h 1028700"/>
                <a:gd name="connsiteX2" fmla="*/ 1828800 w 9144000"/>
                <a:gd name="connsiteY2" fmla="*/ 0 h 1028700"/>
                <a:gd name="connsiteX3" fmla="*/ 4229100 w 9144000"/>
                <a:gd name="connsiteY3" fmla="*/ 0 h 1028700"/>
                <a:gd name="connsiteX4" fmla="*/ 9144000 w 9144000"/>
                <a:gd name="connsiteY4" fmla="*/ 0 h 1028700"/>
                <a:gd name="connsiteX5" fmla="*/ 9144000 w 9144000"/>
                <a:gd name="connsiteY5" fmla="*/ 342900 h 1028700"/>
                <a:gd name="connsiteX6" fmla="*/ 9144000 w 9144000"/>
                <a:gd name="connsiteY6" fmla="*/ 457200 h 1028700"/>
                <a:gd name="connsiteX7" fmla="*/ 9144000 w 9144000"/>
                <a:gd name="connsiteY7" fmla="*/ 685800 h 1028700"/>
                <a:gd name="connsiteX8" fmla="*/ 9144000 w 9144000"/>
                <a:gd name="connsiteY8" fmla="*/ 800100 h 1028700"/>
                <a:gd name="connsiteX9" fmla="*/ 2971800 w 9144000"/>
                <a:gd name="connsiteY9" fmla="*/ 800100 h 1028700"/>
                <a:gd name="connsiteX10" fmla="*/ 2628900 w 9144000"/>
                <a:gd name="connsiteY10" fmla="*/ 1028700 h 1028700"/>
                <a:gd name="connsiteX11" fmla="*/ 2628900 w 9144000"/>
                <a:gd name="connsiteY11" fmla="*/ 800100 h 1028700"/>
                <a:gd name="connsiteX12" fmla="*/ 0 w 9144000"/>
                <a:gd name="connsiteY12" fmla="*/ 800100 h 1028700"/>
                <a:gd name="connsiteX13" fmla="*/ 0 w 9144000"/>
                <a:gd name="connsiteY13" fmla="*/ 685800 h 1028700"/>
                <a:gd name="connsiteX14" fmla="*/ 0 w 9144000"/>
                <a:gd name="connsiteY14" fmla="*/ 342900 h 1028700"/>
                <a:gd name="connsiteX15" fmla="*/ 0 w 9144000"/>
                <a:gd name="connsiteY15" fmla="*/ 571500 h 1028700"/>
                <a:gd name="connsiteX16" fmla="*/ 0 w 9144000"/>
                <a:gd name="connsiteY16" fmla="*/ 114300 h 1028700"/>
                <a:gd name="connsiteX0" fmla="*/ 0 w 9144000"/>
                <a:gd name="connsiteY0" fmla="*/ 114300 h 1028700"/>
                <a:gd name="connsiteX1" fmla="*/ 1143000 w 9144000"/>
                <a:gd name="connsiteY1" fmla="*/ 114300 h 1028700"/>
                <a:gd name="connsiteX2" fmla="*/ 1828800 w 9144000"/>
                <a:gd name="connsiteY2" fmla="*/ 0 h 1028700"/>
                <a:gd name="connsiteX3" fmla="*/ 4229100 w 9144000"/>
                <a:gd name="connsiteY3" fmla="*/ 0 h 1028700"/>
                <a:gd name="connsiteX4" fmla="*/ 9144000 w 9144000"/>
                <a:gd name="connsiteY4" fmla="*/ 0 h 1028700"/>
                <a:gd name="connsiteX5" fmla="*/ 9144000 w 9144000"/>
                <a:gd name="connsiteY5" fmla="*/ 342900 h 1028700"/>
                <a:gd name="connsiteX6" fmla="*/ 9144000 w 9144000"/>
                <a:gd name="connsiteY6" fmla="*/ 457200 h 1028700"/>
                <a:gd name="connsiteX7" fmla="*/ 9144000 w 9144000"/>
                <a:gd name="connsiteY7" fmla="*/ 685800 h 1028700"/>
                <a:gd name="connsiteX8" fmla="*/ 9144000 w 9144000"/>
                <a:gd name="connsiteY8" fmla="*/ 800100 h 1028700"/>
                <a:gd name="connsiteX9" fmla="*/ 2971800 w 9144000"/>
                <a:gd name="connsiteY9" fmla="*/ 800100 h 1028700"/>
                <a:gd name="connsiteX10" fmla="*/ 2628900 w 9144000"/>
                <a:gd name="connsiteY10" fmla="*/ 1028700 h 1028700"/>
                <a:gd name="connsiteX11" fmla="*/ 2628900 w 9144000"/>
                <a:gd name="connsiteY11" fmla="*/ 800100 h 1028700"/>
                <a:gd name="connsiteX12" fmla="*/ 0 w 9144000"/>
                <a:gd name="connsiteY12" fmla="*/ 800100 h 1028700"/>
                <a:gd name="connsiteX13" fmla="*/ 0 w 9144000"/>
                <a:gd name="connsiteY13" fmla="*/ 685800 h 1028700"/>
                <a:gd name="connsiteX14" fmla="*/ 0 w 9144000"/>
                <a:gd name="connsiteY14" fmla="*/ 342900 h 1028700"/>
                <a:gd name="connsiteX15" fmla="*/ 0 w 9144000"/>
                <a:gd name="connsiteY15" fmla="*/ 571500 h 1028700"/>
                <a:gd name="connsiteX16" fmla="*/ 0 w 9144000"/>
                <a:gd name="connsiteY16" fmla="*/ 114300 h 1028700"/>
                <a:gd name="connsiteX0" fmla="*/ 0 w 9144000"/>
                <a:gd name="connsiteY0" fmla="*/ 114300 h 1028700"/>
                <a:gd name="connsiteX1" fmla="*/ 1143000 w 9144000"/>
                <a:gd name="connsiteY1" fmla="*/ 114300 h 1028700"/>
                <a:gd name="connsiteX2" fmla="*/ 1828800 w 9144000"/>
                <a:gd name="connsiteY2" fmla="*/ 114300 h 1028700"/>
                <a:gd name="connsiteX3" fmla="*/ 4229100 w 9144000"/>
                <a:gd name="connsiteY3" fmla="*/ 0 h 1028700"/>
                <a:gd name="connsiteX4" fmla="*/ 9144000 w 9144000"/>
                <a:gd name="connsiteY4" fmla="*/ 0 h 1028700"/>
                <a:gd name="connsiteX5" fmla="*/ 9144000 w 9144000"/>
                <a:gd name="connsiteY5" fmla="*/ 342900 h 1028700"/>
                <a:gd name="connsiteX6" fmla="*/ 9144000 w 9144000"/>
                <a:gd name="connsiteY6" fmla="*/ 457200 h 1028700"/>
                <a:gd name="connsiteX7" fmla="*/ 9144000 w 9144000"/>
                <a:gd name="connsiteY7" fmla="*/ 685800 h 1028700"/>
                <a:gd name="connsiteX8" fmla="*/ 9144000 w 9144000"/>
                <a:gd name="connsiteY8" fmla="*/ 800100 h 1028700"/>
                <a:gd name="connsiteX9" fmla="*/ 2971800 w 9144000"/>
                <a:gd name="connsiteY9" fmla="*/ 800100 h 1028700"/>
                <a:gd name="connsiteX10" fmla="*/ 2628900 w 9144000"/>
                <a:gd name="connsiteY10" fmla="*/ 1028700 h 1028700"/>
                <a:gd name="connsiteX11" fmla="*/ 2628900 w 9144000"/>
                <a:gd name="connsiteY11" fmla="*/ 800100 h 1028700"/>
                <a:gd name="connsiteX12" fmla="*/ 0 w 9144000"/>
                <a:gd name="connsiteY12" fmla="*/ 800100 h 1028700"/>
                <a:gd name="connsiteX13" fmla="*/ 0 w 9144000"/>
                <a:gd name="connsiteY13" fmla="*/ 685800 h 1028700"/>
                <a:gd name="connsiteX14" fmla="*/ 0 w 9144000"/>
                <a:gd name="connsiteY14" fmla="*/ 342900 h 1028700"/>
                <a:gd name="connsiteX15" fmla="*/ 0 w 9144000"/>
                <a:gd name="connsiteY15" fmla="*/ 571500 h 1028700"/>
                <a:gd name="connsiteX16" fmla="*/ 0 w 9144000"/>
                <a:gd name="connsiteY16" fmla="*/ 114300 h 1028700"/>
                <a:gd name="connsiteX0" fmla="*/ 0 w 9144000"/>
                <a:gd name="connsiteY0" fmla="*/ 114300 h 1028700"/>
                <a:gd name="connsiteX1" fmla="*/ 1143000 w 9144000"/>
                <a:gd name="connsiteY1" fmla="*/ 114300 h 1028700"/>
                <a:gd name="connsiteX2" fmla="*/ 1828800 w 9144000"/>
                <a:gd name="connsiteY2" fmla="*/ 114300 h 1028700"/>
                <a:gd name="connsiteX3" fmla="*/ 4229100 w 9144000"/>
                <a:gd name="connsiteY3" fmla="*/ 114300 h 1028700"/>
                <a:gd name="connsiteX4" fmla="*/ 9144000 w 9144000"/>
                <a:gd name="connsiteY4" fmla="*/ 0 h 1028700"/>
                <a:gd name="connsiteX5" fmla="*/ 9144000 w 9144000"/>
                <a:gd name="connsiteY5" fmla="*/ 342900 h 1028700"/>
                <a:gd name="connsiteX6" fmla="*/ 9144000 w 9144000"/>
                <a:gd name="connsiteY6" fmla="*/ 457200 h 1028700"/>
                <a:gd name="connsiteX7" fmla="*/ 9144000 w 9144000"/>
                <a:gd name="connsiteY7" fmla="*/ 685800 h 1028700"/>
                <a:gd name="connsiteX8" fmla="*/ 9144000 w 9144000"/>
                <a:gd name="connsiteY8" fmla="*/ 800100 h 1028700"/>
                <a:gd name="connsiteX9" fmla="*/ 2971800 w 9144000"/>
                <a:gd name="connsiteY9" fmla="*/ 800100 h 1028700"/>
                <a:gd name="connsiteX10" fmla="*/ 2628900 w 9144000"/>
                <a:gd name="connsiteY10" fmla="*/ 1028700 h 1028700"/>
                <a:gd name="connsiteX11" fmla="*/ 2628900 w 9144000"/>
                <a:gd name="connsiteY11" fmla="*/ 800100 h 1028700"/>
                <a:gd name="connsiteX12" fmla="*/ 0 w 9144000"/>
                <a:gd name="connsiteY12" fmla="*/ 800100 h 1028700"/>
                <a:gd name="connsiteX13" fmla="*/ 0 w 9144000"/>
                <a:gd name="connsiteY13" fmla="*/ 685800 h 1028700"/>
                <a:gd name="connsiteX14" fmla="*/ 0 w 9144000"/>
                <a:gd name="connsiteY14" fmla="*/ 342900 h 1028700"/>
                <a:gd name="connsiteX15" fmla="*/ 0 w 9144000"/>
                <a:gd name="connsiteY15" fmla="*/ 571500 h 1028700"/>
                <a:gd name="connsiteX16" fmla="*/ 0 w 9144000"/>
                <a:gd name="connsiteY16" fmla="*/ 114300 h 1028700"/>
                <a:gd name="connsiteX0" fmla="*/ 0 w 9144000"/>
                <a:gd name="connsiteY0" fmla="*/ 0 h 914400"/>
                <a:gd name="connsiteX1" fmla="*/ 1143000 w 9144000"/>
                <a:gd name="connsiteY1" fmla="*/ 0 h 914400"/>
                <a:gd name="connsiteX2" fmla="*/ 1828800 w 9144000"/>
                <a:gd name="connsiteY2" fmla="*/ 0 h 914400"/>
                <a:gd name="connsiteX3" fmla="*/ 4229100 w 9144000"/>
                <a:gd name="connsiteY3" fmla="*/ 0 h 914400"/>
                <a:gd name="connsiteX4" fmla="*/ 9144000 w 9144000"/>
                <a:gd name="connsiteY4" fmla="*/ 0 h 914400"/>
                <a:gd name="connsiteX5" fmla="*/ 9144000 w 9144000"/>
                <a:gd name="connsiteY5" fmla="*/ 228600 h 914400"/>
                <a:gd name="connsiteX6" fmla="*/ 9144000 w 9144000"/>
                <a:gd name="connsiteY6" fmla="*/ 342900 h 914400"/>
                <a:gd name="connsiteX7" fmla="*/ 9144000 w 9144000"/>
                <a:gd name="connsiteY7" fmla="*/ 571500 h 914400"/>
                <a:gd name="connsiteX8" fmla="*/ 9144000 w 9144000"/>
                <a:gd name="connsiteY8" fmla="*/ 685800 h 914400"/>
                <a:gd name="connsiteX9" fmla="*/ 2971800 w 9144000"/>
                <a:gd name="connsiteY9" fmla="*/ 685800 h 914400"/>
                <a:gd name="connsiteX10" fmla="*/ 2628900 w 9144000"/>
                <a:gd name="connsiteY10" fmla="*/ 914400 h 914400"/>
                <a:gd name="connsiteX11" fmla="*/ 2628900 w 9144000"/>
                <a:gd name="connsiteY11" fmla="*/ 685800 h 914400"/>
                <a:gd name="connsiteX12" fmla="*/ 0 w 9144000"/>
                <a:gd name="connsiteY12" fmla="*/ 685800 h 914400"/>
                <a:gd name="connsiteX13" fmla="*/ 0 w 9144000"/>
                <a:gd name="connsiteY13" fmla="*/ 571500 h 914400"/>
                <a:gd name="connsiteX14" fmla="*/ 0 w 9144000"/>
                <a:gd name="connsiteY14" fmla="*/ 228600 h 914400"/>
                <a:gd name="connsiteX15" fmla="*/ 0 w 9144000"/>
                <a:gd name="connsiteY15" fmla="*/ 457200 h 914400"/>
                <a:gd name="connsiteX16" fmla="*/ 0 w 9144000"/>
                <a:gd name="connsiteY16" fmla="*/ 0 h 914400"/>
                <a:gd name="connsiteX0" fmla="*/ 0 w 9144000"/>
                <a:gd name="connsiteY0" fmla="*/ 0 h 914400"/>
                <a:gd name="connsiteX1" fmla="*/ 1143000 w 9144000"/>
                <a:gd name="connsiteY1" fmla="*/ 0 h 914400"/>
                <a:gd name="connsiteX2" fmla="*/ 1828800 w 9144000"/>
                <a:gd name="connsiteY2" fmla="*/ 0 h 914400"/>
                <a:gd name="connsiteX3" fmla="*/ 4229100 w 9144000"/>
                <a:gd name="connsiteY3" fmla="*/ 0 h 914400"/>
                <a:gd name="connsiteX4" fmla="*/ 9144000 w 9144000"/>
                <a:gd name="connsiteY4" fmla="*/ 0 h 914400"/>
                <a:gd name="connsiteX5" fmla="*/ 9144000 w 9144000"/>
                <a:gd name="connsiteY5" fmla="*/ 228600 h 914400"/>
                <a:gd name="connsiteX6" fmla="*/ 9144000 w 9144000"/>
                <a:gd name="connsiteY6" fmla="*/ 342900 h 914400"/>
                <a:gd name="connsiteX7" fmla="*/ 9144000 w 9144000"/>
                <a:gd name="connsiteY7" fmla="*/ 571500 h 914400"/>
                <a:gd name="connsiteX8" fmla="*/ 9144000 w 9144000"/>
                <a:gd name="connsiteY8" fmla="*/ 685800 h 914400"/>
                <a:gd name="connsiteX9" fmla="*/ 2971800 w 9144000"/>
                <a:gd name="connsiteY9" fmla="*/ 685800 h 914400"/>
                <a:gd name="connsiteX10" fmla="*/ 2628900 w 9144000"/>
                <a:gd name="connsiteY10" fmla="*/ 914400 h 914400"/>
                <a:gd name="connsiteX11" fmla="*/ 571500 w 9144000"/>
                <a:gd name="connsiteY11" fmla="*/ 685800 h 914400"/>
                <a:gd name="connsiteX12" fmla="*/ 0 w 9144000"/>
                <a:gd name="connsiteY12" fmla="*/ 685800 h 914400"/>
                <a:gd name="connsiteX13" fmla="*/ 0 w 9144000"/>
                <a:gd name="connsiteY13" fmla="*/ 571500 h 914400"/>
                <a:gd name="connsiteX14" fmla="*/ 0 w 9144000"/>
                <a:gd name="connsiteY14" fmla="*/ 228600 h 914400"/>
                <a:gd name="connsiteX15" fmla="*/ 0 w 9144000"/>
                <a:gd name="connsiteY15" fmla="*/ 457200 h 914400"/>
                <a:gd name="connsiteX16" fmla="*/ 0 w 9144000"/>
                <a:gd name="connsiteY16" fmla="*/ 0 h 914400"/>
                <a:gd name="connsiteX0" fmla="*/ 0 w 9144000"/>
                <a:gd name="connsiteY0" fmla="*/ 0 h 914400"/>
                <a:gd name="connsiteX1" fmla="*/ 1143000 w 9144000"/>
                <a:gd name="connsiteY1" fmla="*/ 0 h 914400"/>
                <a:gd name="connsiteX2" fmla="*/ 1828800 w 9144000"/>
                <a:gd name="connsiteY2" fmla="*/ 0 h 914400"/>
                <a:gd name="connsiteX3" fmla="*/ 4229100 w 9144000"/>
                <a:gd name="connsiteY3" fmla="*/ 0 h 914400"/>
                <a:gd name="connsiteX4" fmla="*/ 9144000 w 9144000"/>
                <a:gd name="connsiteY4" fmla="*/ 0 h 914400"/>
                <a:gd name="connsiteX5" fmla="*/ 9144000 w 9144000"/>
                <a:gd name="connsiteY5" fmla="*/ 228600 h 914400"/>
                <a:gd name="connsiteX6" fmla="*/ 9144000 w 9144000"/>
                <a:gd name="connsiteY6" fmla="*/ 342900 h 914400"/>
                <a:gd name="connsiteX7" fmla="*/ 9144000 w 9144000"/>
                <a:gd name="connsiteY7" fmla="*/ 571500 h 914400"/>
                <a:gd name="connsiteX8" fmla="*/ 9144000 w 9144000"/>
                <a:gd name="connsiteY8" fmla="*/ 685800 h 914400"/>
                <a:gd name="connsiteX9" fmla="*/ 2971800 w 9144000"/>
                <a:gd name="connsiteY9" fmla="*/ 685800 h 914400"/>
                <a:gd name="connsiteX10" fmla="*/ 571500 w 9144000"/>
                <a:gd name="connsiteY10" fmla="*/ 914400 h 914400"/>
                <a:gd name="connsiteX11" fmla="*/ 571500 w 9144000"/>
                <a:gd name="connsiteY11" fmla="*/ 685800 h 914400"/>
                <a:gd name="connsiteX12" fmla="*/ 0 w 9144000"/>
                <a:gd name="connsiteY12" fmla="*/ 685800 h 914400"/>
                <a:gd name="connsiteX13" fmla="*/ 0 w 9144000"/>
                <a:gd name="connsiteY13" fmla="*/ 571500 h 914400"/>
                <a:gd name="connsiteX14" fmla="*/ 0 w 9144000"/>
                <a:gd name="connsiteY14" fmla="*/ 228600 h 914400"/>
                <a:gd name="connsiteX15" fmla="*/ 0 w 9144000"/>
                <a:gd name="connsiteY15" fmla="*/ 457200 h 914400"/>
                <a:gd name="connsiteX16" fmla="*/ 0 w 9144000"/>
                <a:gd name="connsiteY16" fmla="*/ 0 h 914400"/>
                <a:gd name="connsiteX0" fmla="*/ 0 w 9144000"/>
                <a:gd name="connsiteY0" fmla="*/ 0 h 914400"/>
                <a:gd name="connsiteX1" fmla="*/ 1143000 w 9144000"/>
                <a:gd name="connsiteY1" fmla="*/ 0 h 914400"/>
                <a:gd name="connsiteX2" fmla="*/ 1828800 w 9144000"/>
                <a:gd name="connsiteY2" fmla="*/ 0 h 914400"/>
                <a:gd name="connsiteX3" fmla="*/ 4229100 w 9144000"/>
                <a:gd name="connsiteY3" fmla="*/ 0 h 914400"/>
                <a:gd name="connsiteX4" fmla="*/ 9144000 w 9144000"/>
                <a:gd name="connsiteY4" fmla="*/ 0 h 914400"/>
                <a:gd name="connsiteX5" fmla="*/ 9144000 w 9144000"/>
                <a:gd name="connsiteY5" fmla="*/ 228600 h 914400"/>
                <a:gd name="connsiteX6" fmla="*/ 9144000 w 9144000"/>
                <a:gd name="connsiteY6" fmla="*/ 342900 h 914400"/>
                <a:gd name="connsiteX7" fmla="*/ 9144000 w 9144000"/>
                <a:gd name="connsiteY7" fmla="*/ 571500 h 914400"/>
                <a:gd name="connsiteX8" fmla="*/ 9144000 w 9144000"/>
                <a:gd name="connsiteY8" fmla="*/ 685800 h 914400"/>
                <a:gd name="connsiteX9" fmla="*/ 914400 w 9144000"/>
                <a:gd name="connsiteY9" fmla="*/ 685800 h 914400"/>
                <a:gd name="connsiteX10" fmla="*/ 571500 w 9144000"/>
                <a:gd name="connsiteY10" fmla="*/ 914400 h 914400"/>
                <a:gd name="connsiteX11" fmla="*/ 571500 w 9144000"/>
                <a:gd name="connsiteY11" fmla="*/ 685800 h 914400"/>
                <a:gd name="connsiteX12" fmla="*/ 0 w 9144000"/>
                <a:gd name="connsiteY12" fmla="*/ 685800 h 914400"/>
                <a:gd name="connsiteX13" fmla="*/ 0 w 9144000"/>
                <a:gd name="connsiteY13" fmla="*/ 571500 h 914400"/>
                <a:gd name="connsiteX14" fmla="*/ 0 w 9144000"/>
                <a:gd name="connsiteY14" fmla="*/ 228600 h 914400"/>
                <a:gd name="connsiteX15" fmla="*/ 0 w 9144000"/>
                <a:gd name="connsiteY15" fmla="*/ 457200 h 914400"/>
                <a:gd name="connsiteX16" fmla="*/ 0 w 9144000"/>
                <a:gd name="connsiteY16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144000" h="914400">
                  <a:moveTo>
                    <a:pt x="0" y="0"/>
                  </a:moveTo>
                  <a:lnTo>
                    <a:pt x="1143000" y="0"/>
                  </a:lnTo>
                  <a:lnTo>
                    <a:pt x="1828800" y="0"/>
                  </a:lnTo>
                  <a:lnTo>
                    <a:pt x="4229100" y="0"/>
                  </a:lnTo>
                  <a:lnTo>
                    <a:pt x="9144000" y="0"/>
                  </a:lnTo>
                  <a:lnTo>
                    <a:pt x="9144000" y="228600"/>
                  </a:lnTo>
                  <a:lnTo>
                    <a:pt x="9144000" y="342900"/>
                  </a:lnTo>
                  <a:lnTo>
                    <a:pt x="9144000" y="571500"/>
                  </a:lnTo>
                  <a:lnTo>
                    <a:pt x="9144000" y="685800"/>
                  </a:lnTo>
                  <a:lnTo>
                    <a:pt x="914400" y="685800"/>
                  </a:lnTo>
                  <a:lnTo>
                    <a:pt x="571500" y="914400"/>
                  </a:lnTo>
                  <a:lnTo>
                    <a:pt x="571500" y="685800"/>
                  </a:lnTo>
                  <a:lnTo>
                    <a:pt x="0" y="685800"/>
                  </a:lnTo>
                  <a:lnTo>
                    <a:pt x="0" y="571500"/>
                  </a:lnTo>
                  <a:lnTo>
                    <a:pt x="0" y="2286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613" y="1028700"/>
            <a:ext cx="8039100" cy="4525963"/>
          </a:xfrm>
        </p:spPr>
        <p:txBody>
          <a:bodyPr rtlCol="0">
            <a:noAutofit/>
          </a:bodyPr>
          <a:lstStyle/>
          <a:p>
            <a:pPr lvl="0">
              <a:lnSpc>
                <a:spcPct val="90000"/>
              </a:lnSpc>
              <a:buNone/>
              <a:defRPr/>
            </a:pP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Features:</a:t>
            </a:r>
            <a:br>
              <a:rPr lang="en-US" sz="2100" b="1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endParaRPr lang="en-US" sz="12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514350">
              <a:lnSpc>
                <a:spcPct val="150000"/>
              </a:lnSpc>
              <a:defRPr/>
            </a:pPr>
            <a:r>
              <a:rPr lang="en-US" sz="1600" dirty="0">
                <a:latin typeface="Calibri" panose="020F0502020204030204" pitchFamily="34" charset="0"/>
              </a:rPr>
              <a:t>Sizes range from 13” x 17” to 20” x 21”</a:t>
            </a:r>
          </a:p>
          <a:p>
            <a:pPr marL="514350">
              <a:lnSpc>
                <a:spcPct val="150000"/>
              </a:lnSpc>
              <a:defRPr/>
            </a:pPr>
            <a:r>
              <a:rPr lang="en-US" sz="1600" dirty="0">
                <a:latin typeface="Calibri" panose="020F0502020204030204" pitchFamily="34" charset="0"/>
              </a:rPr>
              <a:t>“18.8” x 21” and 20” x 21” sizes provide hidden cable routing</a:t>
            </a:r>
          </a:p>
          <a:p>
            <a:pPr marL="514350">
              <a:lnSpc>
                <a:spcPct val="150000"/>
              </a:lnSpc>
              <a:defRPr/>
            </a:pPr>
            <a:r>
              <a:rPr lang="en-US" sz="1600" dirty="0">
                <a:latin typeface="Calibri" panose="020F0502020204030204" pitchFamily="34" charset="0"/>
              </a:rPr>
              <a:t>The ultimate, rugged heavy duty cash drawer</a:t>
            </a:r>
          </a:p>
          <a:p>
            <a:pPr marL="514350">
              <a:lnSpc>
                <a:spcPct val="150000"/>
              </a:lnSpc>
              <a:defRPr/>
            </a:pPr>
            <a:r>
              <a:rPr lang="en-US" sz="1600" dirty="0">
                <a:latin typeface="Calibri" panose="020F0502020204030204" pitchFamily="34" charset="0"/>
              </a:rPr>
              <a:t>The inner drawer has two separated media storage locations and bill storage</a:t>
            </a:r>
          </a:p>
          <a:p>
            <a:pPr marL="514350">
              <a:lnSpc>
                <a:spcPct val="150000"/>
              </a:lnSpc>
              <a:defRPr/>
            </a:pPr>
            <a:r>
              <a:rPr lang="en-US" sz="1600" dirty="0">
                <a:latin typeface="Calibri" panose="020F0502020204030204" pitchFamily="34" charset="0"/>
              </a:rPr>
              <a:t>Tested to last beyond 4 million transactions</a:t>
            </a:r>
          </a:p>
          <a:p>
            <a:pPr marL="514350">
              <a:lnSpc>
                <a:spcPct val="150000"/>
              </a:lnSpc>
              <a:defRPr/>
            </a:pPr>
            <a:r>
              <a:rPr lang="en-US" sz="1600" dirty="0">
                <a:latin typeface="Calibri" panose="020F0502020204030204" pitchFamily="34" charset="0"/>
              </a:rPr>
              <a:t>All steel construction and industrial grade steel ball bearing slides</a:t>
            </a:r>
          </a:p>
          <a:p>
            <a:pPr marL="514350">
              <a:lnSpc>
                <a:spcPct val="150000"/>
              </a:lnSpc>
              <a:defRPr/>
            </a:pPr>
            <a:r>
              <a:rPr lang="en-US" sz="1600" dirty="0">
                <a:latin typeface="Calibri" panose="020F0502020204030204" pitchFamily="34" charset="0"/>
              </a:rPr>
              <a:t>Available with a variety of tills for different currencies, interfaces and integration options</a:t>
            </a:r>
          </a:p>
          <a:p>
            <a:pPr marL="514350">
              <a:lnSpc>
                <a:spcPct val="150000"/>
              </a:lnSpc>
              <a:defRPr/>
            </a:pPr>
            <a:r>
              <a:rPr lang="en-US" sz="1600" dirty="0">
                <a:latin typeface="Calibri" panose="020F0502020204030204" pitchFamily="34" charset="0"/>
              </a:rPr>
              <a:t>Lifetime limited warranty (Online registration required, non OEM)</a:t>
            </a:r>
          </a:p>
          <a:p>
            <a:pPr marL="514350">
              <a:lnSpc>
                <a:spcPct val="150000"/>
              </a:lnSpc>
              <a:defRPr/>
            </a:pPr>
            <a:r>
              <a:rPr lang="en-US" sz="1600" dirty="0">
                <a:latin typeface="Calibri" panose="020F0502020204030204" pitchFamily="34" charset="0"/>
              </a:rPr>
              <a:t>Major OEM customers include Oracle, PAR, TGCS, NCR, HP and Wincor</a:t>
            </a:r>
          </a:p>
          <a:p>
            <a:pPr marL="800100" lvl="1" indent="-34290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>
              <a:latin typeface="Calibri" panose="020F0502020204030204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14300" y="223837"/>
            <a:ext cx="891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</a:rPr>
              <a:t>Series 4000 Cash Drawer</a:t>
            </a:r>
          </a:p>
        </p:txBody>
      </p:sp>
      <p:pic>
        <p:nvPicPr>
          <p:cNvPr id="12" name="Picture 11" descr="M-43-004 Rev - Inner drawer dual media slo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47907" y="5605299"/>
            <a:ext cx="2305493" cy="1197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 descr="M-43-004 Rev - Steel ball bearing slid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85507" y="5542418"/>
            <a:ext cx="1744914" cy="1173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66707" y="5542418"/>
            <a:ext cx="1784950" cy="1259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xtBox 15"/>
          <p:cNvSpPr txBox="1"/>
          <p:nvPr/>
        </p:nvSpPr>
        <p:spPr>
          <a:xfrm>
            <a:off x="4953000" y="270152"/>
            <a:ext cx="472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Product Durability:   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</a:rPr>
              <a:t>Good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| 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</a:rPr>
              <a:t>Better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|  </a:t>
            </a: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Best</a:t>
            </a:r>
          </a:p>
        </p:txBody>
      </p:sp>
    </p:spTree>
    <p:extLst>
      <p:ext uri="{BB962C8B-B14F-4D97-AF65-F5344CB8AC3E}">
        <p14:creationId xmlns:p14="http://schemas.microsoft.com/office/powerpoint/2010/main" val="14581033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14300"/>
            <a:ext cx="9144000" cy="914400"/>
            <a:chOff x="0" y="114300"/>
            <a:chExt cx="9144000" cy="914400"/>
          </a:xfrm>
          <a:solidFill>
            <a:schemeClr val="tx1"/>
          </a:solidFill>
        </p:grpSpPr>
        <p:cxnSp>
          <p:nvCxnSpPr>
            <p:cNvPr id="5" name="Straight Connector 4"/>
            <p:cNvCxnSpPr/>
            <p:nvPr/>
          </p:nvCxnSpPr>
          <p:spPr>
            <a:xfrm>
              <a:off x="0" y="838200"/>
              <a:ext cx="9144000" cy="0"/>
            </a:xfrm>
            <a:prstGeom prst="line">
              <a:avLst/>
            </a:prstGeom>
            <a:grpFill/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Freeform 5"/>
            <p:cNvSpPr/>
            <p:nvPr/>
          </p:nvSpPr>
          <p:spPr>
            <a:xfrm>
              <a:off x="0" y="114300"/>
              <a:ext cx="9144000" cy="914400"/>
            </a:xfrm>
            <a:custGeom>
              <a:avLst/>
              <a:gdLst>
                <a:gd name="connsiteX0" fmla="*/ 0 w 9144000"/>
                <a:gd name="connsiteY0" fmla="*/ 0 h 3886200"/>
                <a:gd name="connsiteX1" fmla="*/ 1524000 w 9144000"/>
                <a:gd name="connsiteY1" fmla="*/ 0 h 3886200"/>
                <a:gd name="connsiteX2" fmla="*/ 1524000 w 9144000"/>
                <a:gd name="connsiteY2" fmla="*/ 0 h 3886200"/>
                <a:gd name="connsiteX3" fmla="*/ 3810000 w 9144000"/>
                <a:gd name="connsiteY3" fmla="*/ 0 h 3886200"/>
                <a:gd name="connsiteX4" fmla="*/ 9144000 w 9144000"/>
                <a:gd name="connsiteY4" fmla="*/ 0 h 3886200"/>
                <a:gd name="connsiteX5" fmla="*/ 9144000 w 9144000"/>
                <a:gd name="connsiteY5" fmla="*/ 2266950 h 3886200"/>
                <a:gd name="connsiteX6" fmla="*/ 9144000 w 9144000"/>
                <a:gd name="connsiteY6" fmla="*/ 2266950 h 3886200"/>
                <a:gd name="connsiteX7" fmla="*/ 9144000 w 9144000"/>
                <a:gd name="connsiteY7" fmla="*/ 3238500 h 3886200"/>
                <a:gd name="connsiteX8" fmla="*/ 9144000 w 9144000"/>
                <a:gd name="connsiteY8" fmla="*/ 3886200 h 3886200"/>
                <a:gd name="connsiteX9" fmla="*/ 3810000 w 9144000"/>
                <a:gd name="connsiteY9" fmla="*/ 3886200 h 3886200"/>
                <a:gd name="connsiteX10" fmla="*/ 2667030 w 9144000"/>
                <a:gd name="connsiteY10" fmla="*/ 4371975 h 3886200"/>
                <a:gd name="connsiteX11" fmla="*/ 1524000 w 9144000"/>
                <a:gd name="connsiteY11" fmla="*/ 3886200 h 3886200"/>
                <a:gd name="connsiteX12" fmla="*/ 0 w 9144000"/>
                <a:gd name="connsiteY12" fmla="*/ 3886200 h 3886200"/>
                <a:gd name="connsiteX13" fmla="*/ 0 w 9144000"/>
                <a:gd name="connsiteY13" fmla="*/ 3238500 h 3886200"/>
                <a:gd name="connsiteX14" fmla="*/ 0 w 9144000"/>
                <a:gd name="connsiteY14" fmla="*/ 2266950 h 3886200"/>
                <a:gd name="connsiteX15" fmla="*/ 0 w 9144000"/>
                <a:gd name="connsiteY15" fmla="*/ 2266950 h 3886200"/>
                <a:gd name="connsiteX16" fmla="*/ 0 w 9144000"/>
                <a:gd name="connsiteY16" fmla="*/ 0 h 3886200"/>
                <a:gd name="connsiteX0" fmla="*/ 0 w 9144000"/>
                <a:gd name="connsiteY0" fmla="*/ 0 h 4371975"/>
                <a:gd name="connsiteX1" fmla="*/ 1524000 w 9144000"/>
                <a:gd name="connsiteY1" fmla="*/ 0 h 4371975"/>
                <a:gd name="connsiteX2" fmla="*/ 1524000 w 9144000"/>
                <a:gd name="connsiteY2" fmla="*/ 0 h 4371975"/>
                <a:gd name="connsiteX3" fmla="*/ 3810000 w 9144000"/>
                <a:gd name="connsiteY3" fmla="*/ 0 h 4371975"/>
                <a:gd name="connsiteX4" fmla="*/ 9144000 w 9144000"/>
                <a:gd name="connsiteY4" fmla="*/ 0 h 4371975"/>
                <a:gd name="connsiteX5" fmla="*/ 9144000 w 9144000"/>
                <a:gd name="connsiteY5" fmla="*/ 2266950 h 4371975"/>
                <a:gd name="connsiteX6" fmla="*/ 9144000 w 9144000"/>
                <a:gd name="connsiteY6" fmla="*/ 2266950 h 4371975"/>
                <a:gd name="connsiteX7" fmla="*/ 9144000 w 9144000"/>
                <a:gd name="connsiteY7" fmla="*/ 3238500 h 4371975"/>
                <a:gd name="connsiteX8" fmla="*/ 9144000 w 9144000"/>
                <a:gd name="connsiteY8" fmla="*/ 3886200 h 4371975"/>
                <a:gd name="connsiteX9" fmla="*/ 3810000 w 9144000"/>
                <a:gd name="connsiteY9" fmla="*/ 3886200 h 4371975"/>
                <a:gd name="connsiteX10" fmla="*/ 2667030 w 9144000"/>
                <a:gd name="connsiteY10" fmla="*/ 4371975 h 4371975"/>
                <a:gd name="connsiteX11" fmla="*/ 2057400 w 9144000"/>
                <a:gd name="connsiteY11" fmla="*/ 3886200 h 4371975"/>
                <a:gd name="connsiteX12" fmla="*/ 0 w 9144000"/>
                <a:gd name="connsiteY12" fmla="*/ 3886200 h 4371975"/>
                <a:gd name="connsiteX13" fmla="*/ 0 w 9144000"/>
                <a:gd name="connsiteY13" fmla="*/ 3238500 h 4371975"/>
                <a:gd name="connsiteX14" fmla="*/ 0 w 9144000"/>
                <a:gd name="connsiteY14" fmla="*/ 2266950 h 4371975"/>
                <a:gd name="connsiteX15" fmla="*/ 0 w 9144000"/>
                <a:gd name="connsiteY15" fmla="*/ 2266950 h 4371975"/>
                <a:gd name="connsiteX16" fmla="*/ 0 w 9144000"/>
                <a:gd name="connsiteY16" fmla="*/ 0 h 4371975"/>
                <a:gd name="connsiteX0" fmla="*/ 0 w 9144000"/>
                <a:gd name="connsiteY0" fmla="*/ 0 h 4371975"/>
                <a:gd name="connsiteX1" fmla="*/ 1524000 w 9144000"/>
                <a:gd name="connsiteY1" fmla="*/ 0 h 4371975"/>
                <a:gd name="connsiteX2" fmla="*/ 1524000 w 9144000"/>
                <a:gd name="connsiteY2" fmla="*/ 0 h 4371975"/>
                <a:gd name="connsiteX3" fmla="*/ 3810000 w 9144000"/>
                <a:gd name="connsiteY3" fmla="*/ 0 h 4371975"/>
                <a:gd name="connsiteX4" fmla="*/ 9144000 w 9144000"/>
                <a:gd name="connsiteY4" fmla="*/ 0 h 4371975"/>
                <a:gd name="connsiteX5" fmla="*/ 9144000 w 9144000"/>
                <a:gd name="connsiteY5" fmla="*/ 2266950 h 4371975"/>
                <a:gd name="connsiteX6" fmla="*/ 9144000 w 9144000"/>
                <a:gd name="connsiteY6" fmla="*/ 2266950 h 4371975"/>
                <a:gd name="connsiteX7" fmla="*/ 9144000 w 9144000"/>
                <a:gd name="connsiteY7" fmla="*/ 3238500 h 4371975"/>
                <a:gd name="connsiteX8" fmla="*/ 9144000 w 9144000"/>
                <a:gd name="connsiteY8" fmla="*/ 3886200 h 4371975"/>
                <a:gd name="connsiteX9" fmla="*/ 3200400 w 9144000"/>
                <a:gd name="connsiteY9" fmla="*/ 3886200 h 4371975"/>
                <a:gd name="connsiteX10" fmla="*/ 2667030 w 9144000"/>
                <a:gd name="connsiteY10" fmla="*/ 4371975 h 4371975"/>
                <a:gd name="connsiteX11" fmla="*/ 2057400 w 9144000"/>
                <a:gd name="connsiteY11" fmla="*/ 3886200 h 4371975"/>
                <a:gd name="connsiteX12" fmla="*/ 0 w 9144000"/>
                <a:gd name="connsiteY12" fmla="*/ 3886200 h 4371975"/>
                <a:gd name="connsiteX13" fmla="*/ 0 w 9144000"/>
                <a:gd name="connsiteY13" fmla="*/ 3238500 h 4371975"/>
                <a:gd name="connsiteX14" fmla="*/ 0 w 9144000"/>
                <a:gd name="connsiteY14" fmla="*/ 2266950 h 4371975"/>
                <a:gd name="connsiteX15" fmla="*/ 0 w 9144000"/>
                <a:gd name="connsiteY15" fmla="*/ 2266950 h 4371975"/>
                <a:gd name="connsiteX16" fmla="*/ 0 w 9144000"/>
                <a:gd name="connsiteY16" fmla="*/ 0 h 4371975"/>
                <a:gd name="connsiteX0" fmla="*/ 0 w 9144000"/>
                <a:gd name="connsiteY0" fmla="*/ 0 h 4371975"/>
                <a:gd name="connsiteX1" fmla="*/ 1524000 w 9144000"/>
                <a:gd name="connsiteY1" fmla="*/ 0 h 4371975"/>
                <a:gd name="connsiteX2" fmla="*/ 1524000 w 9144000"/>
                <a:gd name="connsiteY2" fmla="*/ 0 h 4371975"/>
                <a:gd name="connsiteX3" fmla="*/ 3810000 w 9144000"/>
                <a:gd name="connsiteY3" fmla="*/ 0 h 4371975"/>
                <a:gd name="connsiteX4" fmla="*/ 9144000 w 9144000"/>
                <a:gd name="connsiteY4" fmla="*/ 0 h 4371975"/>
                <a:gd name="connsiteX5" fmla="*/ 9144000 w 9144000"/>
                <a:gd name="connsiteY5" fmla="*/ 2266950 h 4371975"/>
                <a:gd name="connsiteX6" fmla="*/ 9144000 w 9144000"/>
                <a:gd name="connsiteY6" fmla="*/ 2266950 h 4371975"/>
                <a:gd name="connsiteX7" fmla="*/ 9144000 w 9144000"/>
                <a:gd name="connsiteY7" fmla="*/ 3238500 h 4371975"/>
                <a:gd name="connsiteX8" fmla="*/ 9144000 w 9144000"/>
                <a:gd name="connsiteY8" fmla="*/ 3886200 h 4371975"/>
                <a:gd name="connsiteX9" fmla="*/ 3200400 w 9144000"/>
                <a:gd name="connsiteY9" fmla="*/ 3886200 h 4371975"/>
                <a:gd name="connsiteX10" fmla="*/ 2667030 w 9144000"/>
                <a:gd name="connsiteY10" fmla="*/ 4371975 h 4371975"/>
                <a:gd name="connsiteX11" fmla="*/ 2514600 w 9144000"/>
                <a:gd name="connsiteY11" fmla="*/ 3886200 h 4371975"/>
                <a:gd name="connsiteX12" fmla="*/ 0 w 9144000"/>
                <a:gd name="connsiteY12" fmla="*/ 3886200 h 4371975"/>
                <a:gd name="connsiteX13" fmla="*/ 0 w 9144000"/>
                <a:gd name="connsiteY13" fmla="*/ 3238500 h 4371975"/>
                <a:gd name="connsiteX14" fmla="*/ 0 w 9144000"/>
                <a:gd name="connsiteY14" fmla="*/ 2266950 h 4371975"/>
                <a:gd name="connsiteX15" fmla="*/ 0 w 9144000"/>
                <a:gd name="connsiteY15" fmla="*/ 2266950 h 4371975"/>
                <a:gd name="connsiteX16" fmla="*/ 0 w 9144000"/>
                <a:gd name="connsiteY16" fmla="*/ 0 h 4371975"/>
                <a:gd name="connsiteX0" fmla="*/ 0 w 9144000"/>
                <a:gd name="connsiteY0" fmla="*/ 0 h 4371975"/>
                <a:gd name="connsiteX1" fmla="*/ 1524000 w 9144000"/>
                <a:gd name="connsiteY1" fmla="*/ 0 h 4371975"/>
                <a:gd name="connsiteX2" fmla="*/ 1524000 w 9144000"/>
                <a:gd name="connsiteY2" fmla="*/ 0 h 4371975"/>
                <a:gd name="connsiteX3" fmla="*/ 3810000 w 9144000"/>
                <a:gd name="connsiteY3" fmla="*/ 0 h 4371975"/>
                <a:gd name="connsiteX4" fmla="*/ 9144000 w 9144000"/>
                <a:gd name="connsiteY4" fmla="*/ 0 h 4371975"/>
                <a:gd name="connsiteX5" fmla="*/ 9144000 w 9144000"/>
                <a:gd name="connsiteY5" fmla="*/ 2266950 h 4371975"/>
                <a:gd name="connsiteX6" fmla="*/ 9144000 w 9144000"/>
                <a:gd name="connsiteY6" fmla="*/ 2266950 h 4371975"/>
                <a:gd name="connsiteX7" fmla="*/ 9144000 w 9144000"/>
                <a:gd name="connsiteY7" fmla="*/ 3238500 h 4371975"/>
                <a:gd name="connsiteX8" fmla="*/ 9144000 w 9144000"/>
                <a:gd name="connsiteY8" fmla="*/ 3886200 h 4371975"/>
                <a:gd name="connsiteX9" fmla="*/ 2971800 w 9144000"/>
                <a:gd name="connsiteY9" fmla="*/ 3886200 h 4371975"/>
                <a:gd name="connsiteX10" fmla="*/ 2667030 w 9144000"/>
                <a:gd name="connsiteY10" fmla="*/ 4371975 h 4371975"/>
                <a:gd name="connsiteX11" fmla="*/ 2514600 w 9144000"/>
                <a:gd name="connsiteY11" fmla="*/ 3886200 h 4371975"/>
                <a:gd name="connsiteX12" fmla="*/ 0 w 9144000"/>
                <a:gd name="connsiteY12" fmla="*/ 3886200 h 4371975"/>
                <a:gd name="connsiteX13" fmla="*/ 0 w 9144000"/>
                <a:gd name="connsiteY13" fmla="*/ 3238500 h 4371975"/>
                <a:gd name="connsiteX14" fmla="*/ 0 w 9144000"/>
                <a:gd name="connsiteY14" fmla="*/ 2266950 h 4371975"/>
                <a:gd name="connsiteX15" fmla="*/ 0 w 9144000"/>
                <a:gd name="connsiteY15" fmla="*/ 2266950 h 4371975"/>
                <a:gd name="connsiteX16" fmla="*/ 0 w 9144000"/>
                <a:gd name="connsiteY16" fmla="*/ 0 h 4371975"/>
                <a:gd name="connsiteX0" fmla="*/ 0 w 9144000"/>
                <a:gd name="connsiteY0" fmla="*/ 0 h 4229100"/>
                <a:gd name="connsiteX1" fmla="*/ 1524000 w 9144000"/>
                <a:gd name="connsiteY1" fmla="*/ 0 h 4229100"/>
                <a:gd name="connsiteX2" fmla="*/ 1524000 w 9144000"/>
                <a:gd name="connsiteY2" fmla="*/ 0 h 4229100"/>
                <a:gd name="connsiteX3" fmla="*/ 3810000 w 9144000"/>
                <a:gd name="connsiteY3" fmla="*/ 0 h 4229100"/>
                <a:gd name="connsiteX4" fmla="*/ 9144000 w 9144000"/>
                <a:gd name="connsiteY4" fmla="*/ 0 h 4229100"/>
                <a:gd name="connsiteX5" fmla="*/ 9144000 w 9144000"/>
                <a:gd name="connsiteY5" fmla="*/ 2266950 h 4229100"/>
                <a:gd name="connsiteX6" fmla="*/ 9144000 w 9144000"/>
                <a:gd name="connsiteY6" fmla="*/ 2266950 h 4229100"/>
                <a:gd name="connsiteX7" fmla="*/ 9144000 w 9144000"/>
                <a:gd name="connsiteY7" fmla="*/ 3238500 h 4229100"/>
                <a:gd name="connsiteX8" fmla="*/ 9144000 w 9144000"/>
                <a:gd name="connsiteY8" fmla="*/ 3886200 h 4229100"/>
                <a:gd name="connsiteX9" fmla="*/ 2971800 w 9144000"/>
                <a:gd name="connsiteY9" fmla="*/ 3886200 h 4229100"/>
                <a:gd name="connsiteX10" fmla="*/ 2743200 w 9144000"/>
                <a:gd name="connsiteY10" fmla="*/ 4229100 h 4229100"/>
                <a:gd name="connsiteX11" fmla="*/ 2514600 w 9144000"/>
                <a:gd name="connsiteY11" fmla="*/ 3886200 h 4229100"/>
                <a:gd name="connsiteX12" fmla="*/ 0 w 9144000"/>
                <a:gd name="connsiteY12" fmla="*/ 3886200 h 4229100"/>
                <a:gd name="connsiteX13" fmla="*/ 0 w 9144000"/>
                <a:gd name="connsiteY13" fmla="*/ 3238500 h 4229100"/>
                <a:gd name="connsiteX14" fmla="*/ 0 w 9144000"/>
                <a:gd name="connsiteY14" fmla="*/ 2266950 h 4229100"/>
                <a:gd name="connsiteX15" fmla="*/ 0 w 9144000"/>
                <a:gd name="connsiteY15" fmla="*/ 2266950 h 4229100"/>
                <a:gd name="connsiteX16" fmla="*/ 0 w 9144000"/>
                <a:gd name="connsiteY16" fmla="*/ 0 h 4229100"/>
                <a:gd name="connsiteX0" fmla="*/ 0 w 9144000"/>
                <a:gd name="connsiteY0" fmla="*/ 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2385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743200 w 9144000"/>
                <a:gd name="connsiteY10" fmla="*/ 4114800 h 4114800"/>
                <a:gd name="connsiteX11" fmla="*/ 25146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238500 h 4114800"/>
                <a:gd name="connsiteX14" fmla="*/ 0 w 9144000"/>
                <a:gd name="connsiteY14" fmla="*/ 2266950 h 4114800"/>
                <a:gd name="connsiteX15" fmla="*/ 0 w 9144000"/>
                <a:gd name="connsiteY15" fmla="*/ 2266950 h 4114800"/>
                <a:gd name="connsiteX16" fmla="*/ 0 w 9144000"/>
                <a:gd name="connsiteY16" fmla="*/ 0 h 4114800"/>
                <a:gd name="connsiteX0" fmla="*/ 0 w 9144000"/>
                <a:gd name="connsiteY0" fmla="*/ 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2385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514600 w 9144000"/>
                <a:gd name="connsiteY10" fmla="*/ 4114800 h 4114800"/>
                <a:gd name="connsiteX11" fmla="*/ 25146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238500 h 4114800"/>
                <a:gd name="connsiteX14" fmla="*/ 0 w 9144000"/>
                <a:gd name="connsiteY14" fmla="*/ 2266950 h 4114800"/>
                <a:gd name="connsiteX15" fmla="*/ 0 w 9144000"/>
                <a:gd name="connsiteY15" fmla="*/ 2266950 h 4114800"/>
                <a:gd name="connsiteX16" fmla="*/ 0 w 9144000"/>
                <a:gd name="connsiteY16" fmla="*/ 0 h 4114800"/>
                <a:gd name="connsiteX0" fmla="*/ 0 w 9144000"/>
                <a:gd name="connsiteY0" fmla="*/ 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2385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5146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238500 h 4114800"/>
                <a:gd name="connsiteX14" fmla="*/ 0 w 9144000"/>
                <a:gd name="connsiteY14" fmla="*/ 2266950 h 4114800"/>
                <a:gd name="connsiteX15" fmla="*/ 0 w 9144000"/>
                <a:gd name="connsiteY15" fmla="*/ 2266950 h 4114800"/>
                <a:gd name="connsiteX16" fmla="*/ 0 w 9144000"/>
                <a:gd name="connsiteY16" fmla="*/ 0 h 4114800"/>
                <a:gd name="connsiteX0" fmla="*/ 0 w 9144000"/>
                <a:gd name="connsiteY0" fmla="*/ 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2385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238500 h 4114800"/>
                <a:gd name="connsiteX14" fmla="*/ 0 w 9144000"/>
                <a:gd name="connsiteY14" fmla="*/ 2266950 h 4114800"/>
                <a:gd name="connsiteX15" fmla="*/ 0 w 9144000"/>
                <a:gd name="connsiteY15" fmla="*/ 2266950 h 4114800"/>
                <a:gd name="connsiteX16" fmla="*/ 0 w 9144000"/>
                <a:gd name="connsiteY16" fmla="*/ 0 h 4114800"/>
                <a:gd name="connsiteX0" fmla="*/ 0 w 9144000"/>
                <a:gd name="connsiteY0" fmla="*/ 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2385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2266950 h 4114800"/>
                <a:gd name="connsiteX15" fmla="*/ 0 w 9144000"/>
                <a:gd name="connsiteY15" fmla="*/ 2266950 h 4114800"/>
                <a:gd name="connsiteX16" fmla="*/ 0 w 9144000"/>
                <a:gd name="connsiteY16" fmla="*/ 0 h 4114800"/>
                <a:gd name="connsiteX0" fmla="*/ 0 w 9144000"/>
                <a:gd name="connsiteY0" fmla="*/ 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2385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2266950 h 4114800"/>
                <a:gd name="connsiteX15" fmla="*/ 0 w 9144000"/>
                <a:gd name="connsiteY15" fmla="*/ 3657600 h 4114800"/>
                <a:gd name="connsiteX16" fmla="*/ 0 w 9144000"/>
                <a:gd name="connsiteY16" fmla="*/ 0 h 4114800"/>
                <a:gd name="connsiteX0" fmla="*/ 0 w 9144000"/>
                <a:gd name="connsiteY0" fmla="*/ 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2385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3429000 h 4114800"/>
                <a:gd name="connsiteX15" fmla="*/ 0 w 9144000"/>
                <a:gd name="connsiteY15" fmla="*/ 3657600 h 4114800"/>
                <a:gd name="connsiteX16" fmla="*/ 0 w 9144000"/>
                <a:gd name="connsiteY16" fmla="*/ 0 h 4114800"/>
                <a:gd name="connsiteX0" fmla="*/ 0 w 9144000"/>
                <a:gd name="connsiteY0" fmla="*/ 308610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2385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3429000 h 4114800"/>
                <a:gd name="connsiteX15" fmla="*/ 0 w 9144000"/>
                <a:gd name="connsiteY15" fmla="*/ 3657600 h 4114800"/>
                <a:gd name="connsiteX16" fmla="*/ 0 w 9144000"/>
                <a:gd name="connsiteY16" fmla="*/ 3086100 h 4114800"/>
                <a:gd name="connsiteX0" fmla="*/ 0 w 9144000"/>
                <a:gd name="connsiteY0" fmla="*/ 308610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7719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3429000 h 4114800"/>
                <a:gd name="connsiteX15" fmla="*/ 0 w 9144000"/>
                <a:gd name="connsiteY15" fmla="*/ 3657600 h 4114800"/>
                <a:gd name="connsiteX16" fmla="*/ 0 w 9144000"/>
                <a:gd name="connsiteY16" fmla="*/ 3086100 h 4114800"/>
                <a:gd name="connsiteX0" fmla="*/ 0 w 9144000"/>
                <a:gd name="connsiteY0" fmla="*/ 308610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3543300 h 4114800"/>
                <a:gd name="connsiteX7" fmla="*/ 9144000 w 9144000"/>
                <a:gd name="connsiteY7" fmla="*/ 37719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3429000 h 4114800"/>
                <a:gd name="connsiteX15" fmla="*/ 0 w 9144000"/>
                <a:gd name="connsiteY15" fmla="*/ 3657600 h 4114800"/>
                <a:gd name="connsiteX16" fmla="*/ 0 w 9144000"/>
                <a:gd name="connsiteY16" fmla="*/ 3086100 h 4114800"/>
                <a:gd name="connsiteX0" fmla="*/ 0 w 9144000"/>
                <a:gd name="connsiteY0" fmla="*/ 308610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3429000 h 4114800"/>
                <a:gd name="connsiteX6" fmla="*/ 9144000 w 9144000"/>
                <a:gd name="connsiteY6" fmla="*/ 3543300 h 4114800"/>
                <a:gd name="connsiteX7" fmla="*/ 9144000 w 9144000"/>
                <a:gd name="connsiteY7" fmla="*/ 37719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3429000 h 4114800"/>
                <a:gd name="connsiteX15" fmla="*/ 0 w 9144000"/>
                <a:gd name="connsiteY15" fmla="*/ 3657600 h 4114800"/>
                <a:gd name="connsiteX16" fmla="*/ 0 w 9144000"/>
                <a:gd name="connsiteY16" fmla="*/ 3086100 h 4114800"/>
                <a:gd name="connsiteX0" fmla="*/ 0 w 9144000"/>
                <a:gd name="connsiteY0" fmla="*/ 308610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3086100 h 4114800"/>
                <a:gd name="connsiteX5" fmla="*/ 9144000 w 9144000"/>
                <a:gd name="connsiteY5" fmla="*/ 3429000 h 4114800"/>
                <a:gd name="connsiteX6" fmla="*/ 9144000 w 9144000"/>
                <a:gd name="connsiteY6" fmla="*/ 3543300 h 4114800"/>
                <a:gd name="connsiteX7" fmla="*/ 9144000 w 9144000"/>
                <a:gd name="connsiteY7" fmla="*/ 37719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3429000 h 4114800"/>
                <a:gd name="connsiteX15" fmla="*/ 0 w 9144000"/>
                <a:gd name="connsiteY15" fmla="*/ 3657600 h 4114800"/>
                <a:gd name="connsiteX16" fmla="*/ 0 w 9144000"/>
                <a:gd name="connsiteY16" fmla="*/ 3086100 h 4114800"/>
                <a:gd name="connsiteX0" fmla="*/ 0 w 9144000"/>
                <a:gd name="connsiteY0" fmla="*/ 308610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4229100 w 9144000"/>
                <a:gd name="connsiteY3" fmla="*/ 3086100 h 4114800"/>
                <a:gd name="connsiteX4" fmla="*/ 9144000 w 9144000"/>
                <a:gd name="connsiteY4" fmla="*/ 3086100 h 4114800"/>
                <a:gd name="connsiteX5" fmla="*/ 9144000 w 9144000"/>
                <a:gd name="connsiteY5" fmla="*/ 3429000 h 4114800"/>
                <a:gd name="connsiteX6" fmla="*/ 9144000 w 9144000"/>
                <a:gd name="connsiteY6" fmla="*/ 3543300 h 4114800"/>
                <a:gd name="connsiteX7" fmla="*/ 9144000 w 9144000"/>
                <a:gd name="connsiteY7" fmla="*/ 37719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3429000 h 4114800"/>
                <a:gd name="connsiteX15" fmla="*/ 0 w 9144000"/>
                <a:gd name="connsiteY15" fmla="*/ 3657600 h 4114800"/>
                <a:gd name="connsiteX16" fmla="*/ 0 w 9144000"/>
                <a:gd name="connsiteY16" fmla="*/ 3086100 h 4114800"/>
                <a:gd name="connsiteX0" fmla="*/ 0 w 9144000"/>
                <a:gd name="connsiteY0" fmla="*/ 3086100 h 4114800"/>
                <a:gd name="connsiteX1" fmla="*/ 1524000 w 9144000"/>
                <a:gd name="connsiteY1" fmla="*/ 0 h 4114800"/>
                <a:gd name="connsiteX2" fmla="*/ 1828800 w 9144000"/>
                <a:gd name="connsiteY2" fmla="*/ 3086100 h 4114800"/>
                <a:gd name="connsiteX3" fmla="*/ 4229100 w 9144000"/>
                <a:gd name="connsiteY3" fmla="*/ 3086100 h 4114800"/>
                <a:gd name="connsiteX4" fmla="*/ 9144000 w 9144000"/>
                <a:gd name="connsiteY4" fmla="*/ 3086100 h 4114800"/>
                <a:gd name="connsiteX5" fmla="*/ 9144000 w 9144000"/>
                <a:gd name="connsiteY5" fmla="*/ 3429000 h 4114800"/>
                <a:gd name="connsiteX6" fmla="*/ 9144000 w 9144000"/>
                <a:gd name="connsiteY6" fmla="*/ 3543300 h 4114800"/>
                <a:gd name="connsiteX7" fmla="*/ 9144000 w 9144000"/>
                <a:gd name="connsiteY7" fmla="*/ 37719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3429000 h 4114800"/>
                <a:gd name="connsiteX15" fmla="*/ 0 w 9144000"/>
                <a:gd name="connsiteY15" fmla="*/ 3657600 h 4114800"/>
                <a:gd name="connsiteX16" fmla="*/ 0 w 9144000"/>
                <a:gd name="connsiteY16" fmla="*/ 3086100 h 4114800"/>
                <a:gd name="connsiteX0" fmla="*/ 0 w 9144000"/>
                <a:gd name="connsiteY0" fmla="*/ 0 h 1028700"/>
                <a:gd name="connsiteX1" fmla="*/ 1143000 w 9144000"/>
                <a:gd name="connsiteY1" fmla="*/ 0 h 1028700"/>
                <a:gd name="connsiteX2" fmla="*/ 1828800 w 9144000"/>
                <a:gd name="connsiteY2" fmla="*/ 0 h 1028700"/>
                <a:gd name="connsiteX3" fmla="*/ 4229100 w 9144000"/>
                <a:gd name="connsiteY3" fmla="*/ 0 h 1028700"/>
                <a:gd name="connsiteX4" fmla="*/ 9144000 w 9144000"/>
                <a:gd name="connsiteY4" fmla="*/ 0 h 1028700"/>
                <a:gd name="connsiteX5" fmla="*/ 9144000 w 9144000"/>
                <a:gd name="connsiteY5" fmla="*/ 342900 h 1028700"/>
                <a:gd name="connsiteX6" fmla="*/ 9144000 w 9144000"/>
                <a:gd name="connsiteY6" fmla="*/ 457200 h 1028700"/>
                <a:gd name="connsiteX7" fmla="*/ 9144000 w 9144000"/>
                <a:gd name="connsiteY7" fmla="*/ 685800 h 1028700"/>
                <a:gd name="connsiteX8" fmla="*/ 9144000 w 9144000"/>
                <a:gd name="connsiteY8" fmla="*/ 800100 h 1028700"/>
                <a:gd name="connsiteX9" fmla="*/ 2971800 w 9144000"/>
                <a:gd name="connsiteY9" fmla="*/ 800100 h 1028700"/>
                <a:gd name="connsiteX10" fmla="*/ 2628900 w 9144000"/>
                <a:gd name="connsiteY10" fmla="*/ 1028700 h 1028700"/>
                <a:gd name="connsiteX11" fmla="*/ 2628900 w 9144000"/>
                <a:gd name="connsiteY11" fmla="*/ 800100 h 1028700"/>
                <a:gd name="connsiteX12" fmla="*/ 0 w 9144000"/>
                <a:gd name="connsiteY12" fmla="*/ 800100 h 1028700"/>
                <a:gd name="connsiteX13" fmla="*/ 0 w 9144000"/>
                <a:gd name="connsiteY13" fmla="*/ 685800 h 1028700"/>
                <a:gd name="connsiteX14" fmla="*/ 0 w 9144000"/>
                <a:gd name="connsiteY14" fmla="*/ 342900 h 1028700"/>
                <a:gd name="connsiteX15" fmla="*/ 0 w 9144000"/>
                <a:gd name="connsiteY15" fmla="*/ 571500 h 1028700"/>
                <a:gd name="connsiteX16" fmla="*/ 0 w 9144000"/>
                <a:gd name="connsiteY16" fmla="*/ 0 h 1028700"/>
                <a:gd name="connsiteX0" fmla="*/ 0 w 9144000"/>
                <a:gd name="connsiteY0" fmla="*/ 114300 h 1028700"/>
                <a:gd name="connsiteX1" fmla="*/ 1143000 w 9144000"/>
                <a:gd name="connsiteY1" fmla="*/ 0 h 1028700"/>
                <a:gd name="connsiteX2" fmla="*/ 1828800 w 9144000"/>
                <a:gd name="connsiteY2" fmla="*/ 0 h 1028700"/>
                <a:gd name="connsiteX3" fmla="*/ 4229100 w 9144000"/>
                <a:gd name="connsiteY3" fmla="*/ 0 h 1028700"/>
                <a:gd name="connsiteX4" fmla="*/ 9144000 w 9144000"/>
                <a:gd name="connsiteY4" fmla="*/ 0 h 1028700"/>
                <a:gd name="connsiteX5" fmla="*/ 9144000 w 9144000"/>
                <a:gd name="connsiteY5" fmla="*/ 342900 h 1028700"/>
                <a:gd name="connsiteX6" fmla="*/ 9144000 w 9144000"/>
                <a:gd name="connsiteY6" fmla="*/ 457200 h 1028700"/>
                <a:gd name="connsiteX7" fmla="*/ 9144000 w 9144000"/>
                <a:gd name="connsiteY7" fmla="*/ 685800 h 1028700"/>
                <a:gd name="connsiteX8" fmla="*/ 9144000 w 9144000"/>
                <a:gd name="connsiteY8" fmla="*/ 800100 h 1028700"/>
                <a:gd name="connsiteX9" fmla="*/ 2971800 w 9144000"/>
                <a:gd name="connsiteY9" fmla="*/ 800100 h 1028700"/>
                <a:gd name="connsiteX10" fmla="*/ 2628900 w 9144000"/>
                <a:gd name="connsiteY10" fmla="*/ 1028700 h 1028700"/>
                <a:gd name="connsiteX11" fmla="*/ 2628900 w 9144000"/>
                <a:gd name="connsiteY11" fmla="*/ 800100 h 1028700"/>
                <a:gd name="connsiteX12" fmla="*/ 0 w 9144000"/>
                <a:gd name="connsiteY12" fmla="*/ 800100 h 1028700"/>
                <a:gd name="connsiteX13" fmla="*/ 0 w 9144000"/>
                <a:gd name="connsiteY13" fmla="*/ 685800 h 1028700"/>
                <a:gd name="connsiteX14" fmla="*/ 0 w 9144000"/>
                <a:gd name="connsiteY14" fmla="*/ 342900 h 1028700"/>
                <a:gd name="connsiteX15" fmla="*/ 0 w 9144000"/>
                <a:gd name="connsiteY15" fmla="*/ 571500 h 1028700"/>
                <a:gd name="connsiteX16" fmla="*/ 0 w 9144000"/>
                <a:gd name="connsiteY16" fmla="*/ 114300 h 1028700"/>
                <a:gd name="connsiteX0" fmla="*/ 0 w 9144000"/>
                <a:gd name="connsiteY0" fmla="*/ 114300 h 1028700"/>
                <a:gd name="connsiteX1" fmla="*/ 1143000 w 9144000"/>
                <a:gd name="connsiteY1" fmla="*/ 114300 h 1028700"/>
                <a:gd name="connsiteX2" fmla="*/ 1828800 w 9144000"/>
                <a:gd name="connsiteY2" fmla="*/ 0 h 1028700"/>
                <a:gd name="connsiteX3" fmla="*/ 4229100 w 9144000"/>
                <a:gd name="connsiteY3" fmla="*/ 0 h 1028700"/>
                <a:gd name="connsiteX4" fmla="*/ 9144000 w 9144000"/>
                <a:gd name="connsiteY4" fmla="*/ 0 h 1028700"/>
                <a:gd name="connsiteX5" fmla="*/ 9144000 w 9144000"/>
                <a:gd name="connsiteY5" fmla="*/ 342900 h 1028700"/>
                <a:gd name="connsiteX6" fmla="*/ 9144000 w 9144000"/>
                <a:gd name="connsiteY6" fmla="*/ 457200 h 1028700"/>
                <a:gd name="connsiteX7" fmla="*/ 9144000 w 9144000"/>
                <a:gd name="connsiteY7" fmla="*/ 685800 h 1028700"/>
                <a:gd name="connsiteX8" fmla="*/ 9144000 w 9144000"/>
                <a:gd name="connsiteY8" fmla="*/ 800100 h 1028700"/>
                <a:gd name="connsiteX9" fmla="*/ 2971800 w 9144000"/>
                <a:gd name="connsiteY9" fmla="*/ 800100 h 1028700"/>
                <a:gd name="connsiteX10" fmla="*/ 2628900 w 9144000"/>
                <a:gd name="connsiteY10" fmla="*/ 1028700 h 1028700"/>
                <a:gd name="connsiteX11" fmla="*/ 2628900 w 9144000"/>
                <a:gd name="connsiteY11" fmla="*/ 800100 h 1028700"/>
                <a:gd name="connsiteX12" fmla="*/ 0 w 9144000"/>
                <a:gd name="connsiteY12" fmla="*/ 800100 h 1028700"/>
                <a:gd name="connsiteX13" fmla="*/ 0 w 9144000"/>
                <a:gd name="connsiteY13" fmla="*/ 685800 h 1028700"/>
                <a:gd name="connsiteX14" fmla="*/ 0 w 9144000"/>
                <a:gd name="connsiteY14" fmla="*/ 342900 h 1028700"/>
                <a:gd name="connsiteX15" fmla="*/ 0 w 9144000"/>
                <a:gd name="connsiteY15" fmla="*/ 571500 h 1028700"/>
                <a:gd name="connsiteX16" fmla="*/ 0 w 9144000"/>
                <a:gd name="connsiteY16" fmla="*/ 114300 h 1028700"/>
                <a:gd name="connsiteX0" fmla="*/ 0 w 9144000"/>
                <a:gd name="connsiteY0" fmla="*/ 114300 h 1028700"/>
                <a:gd name="connsiteX1" fmla="*/ 1143000 w 9144000"/>
                <a:gd name="connsiteY1" fmla="*/ 114300 h 1028700"/>
                <a:gd name="connsiteX2" fmla="*/ 1828800 w 9144000"/>
                <a:gd name="connsiteY2" fmla="*/ 114300 h 1028700"/>
                <a:gd name="connsiteX3" fmla="*/ 4229100 w 9144000"/>
                <a:gd name="connsiteY3" fmla="*/ 0 h 1028700"/>
                <a:gd name="connsiteX4" fmla="*/ 9144000 w 9144000"/>
                <a:gd name="connsiteY4" fmla="*/ 0 h 1028700"/>
                <a:gd name="connsiteX5" fmla="*/ 9144000 w 9144000"/>
                <a:gd name="connsiteY5" fmla="*/ 342900 h 1028700"/>
                <a:gd name="connsiteX6" fmla="*/ 9144000 w 9144000"/>
                <a:gd name="connsiteY6" fmla="*/ 457200 h 1028700"/>
                <a:gd name="connsiteX7" fmla="*/ 9144000 w 9144000"/>
                <a:gd name="connsiteY7" fmla="*/ 685800 h 1028700"/>
                <a:gd name="connsiteX8" fmla="*/ 9144000 w 9144000"/>
                <a:gd name="connsiteY8" fmla="*/ 800100 h 1028700"/>
                <a:gd name="connsiteX9" fmla="*/ 2971800 w 9144000"/>
                <a:gd name="connsiteY9" fmla="*/ 800100 h 1028700"/>
                <a:gd name="connsiteX10" fmla="*/ 2628900 w 9144000"/>
                <a:gd name="connsiteY10" fmla="*/ 1028700 h 1028700"/>
                <a:gd name="connsiteX11" fmla="*/ 2628900 w 9144000"/>
                <a:gd name="connsiteY11" fmla="*/ 800100 h 1028700"/>
                <a:gd name="connsiteX12" fmla="*/ 0 w 9144000"/>
                <a:gd name="connsiteY12" fmla="*/ 800100 h 1028700"/>
                <a:gd name="connsiteX13" fmla="*/ 0 w 9144000"/>
                <a:gd name="connsiteY13" fmla="*/ 685800 h 1028700"/>
                <a:gd name="connsiteX14" fmla="*/ 0 w 9144000"/>
                <a:gd name="connsiteY14" fmla="*/ 342900 h 1028700"/>
                <a:gd name="connsiteX15" fmla="*/ 0 w 9144000"/>
                <a:gd name="connsiteY15" fmla="*/ 571500 h 1028700"/>
                <a:gd name="connsiteX16" fmla="*/ 0 w 9144000"/>
                <a:gd name="connsiteY16" fmla="*/ 114300 h 1028700"/>
                <a:gd name="connsiteX0" fmla="*/ 0 w 9144000"/>
                <a:gd name="connsiteY0" fmla="*/ 114300 h 1028700"/>
                <a:gd name="connsiteX1" fmla="*/ 1143000 w 9144000"/>
                <a:gd name="connsiteY1" fmla="*/ 114300 h 1028700"/>
                <a:gd name="connsiteX2" fmla="*/ 1828800 w 9144000"/>
                <a:gd name="connsiteY2" fmla="*/ 114300 h 1028700"/>
                <a:gd name="connsiteX3" fmla="*/ 4229100 w 9144000"/>
                <a:gd name="connsiteY3" fmla="*/ 114300 h 1028700"/>
                <a:gd name="connsiteX4" fmla="*/ 9144000 w 9144000"/>
                <a:gd name="connsiteY4" fmla="*/ 0 h 1028700"/>
                <a:gd name="connsiteX5" fmla="*/ 9144000 w 9144000"/>
                <a:gd name="connsiteY5" fmla="*/ 342900 h 1028700"/>
                <a:gd name="connsiteX6" fmla="*/ 9144000 w 9144000"/>
                <a:gd name="connsiteY6" fmla="*/ 457200 h 1028700"/>
                <a:gd name="connsiteX7" fmla="*/ 9144000 w 9144000"/>
                <a:gd name="connsiteY7" fmla="*/ 685800 h 1028700"/>
                <a:gd name="connsiteX8" fmla="*/ 9144000 w 9144000"/>
                <a:gd name="connsiteY8" fmla="*/ 800100 h 1028700"/>
                <a:gd name="connsiteX9" fmla="*/ 2971800 w 9144000"/>
                <a:gd name="connsiteY9" fmla="*/ 800100 h 1028700"/>
                <a:gd name="connsiteX10" fmla="*/ 2628900 w 9144000"/>
                <a:gd name="connsiteY10" fmla="*/ 1028700 h 1028700"/>
                <a:gd name="connsiteX11" fmla="*/ 2628900 w 9144000"/>
                <a:gd name="connsiteY11" fmla="*/ 800100 h 1028700"/>
                <a:gd name="connsiteX12" fmla="*/ 0 w 9144000"/>
                <a:gd name="connsiteY12" fmla="*/ 800100 h 1028700"/>
                <a:gd name="connsiteX13" fmla="*/ 0 w 9144000"/>
                <a:gd name="connsiteY13" fmla="*/ 685800 h 1028700"/>
                <a:gd name="connsiteX14" fmla="*/ 0 w 9144000"/>
                <a:gd name="connsiteY14" fmla="*/ 342900 h 1028700"/>
                <a:gd name="connsiteX15" fmla="*/ 0 w 9144000"/>
                <a:gd name="connsiteY15" fmla="*/ 571500 h 1028700"/>
                <a:gd name="connsiteX16" fmla="*/ 0 w 9144000"/>
                <a:gd name="connsiteY16" fmla="*/ 114300 h 1028700"/>
                <a:gd name="connsiteX0" fmla="*/ 0 w 9144000"/>
                <a:gd name="connsiteY0" fmla="*/ 0 h 914400"/>
                <a:gd name="connsiteX1" fmla="*/ 1143000 w 9144000"/>
                <a:gd name="connsiteY1" fmla="*/ 0 h 914400"/>
                <a:gd name="connsiteX2" fmla="*/ 1828800 w 9144000"/>
                <a:gd name="connsiteY2" fmla="*/ 0 h 914400"/>
                <a:gd name="connsiteX3" fmla="*/ 4229100 w 9144000"/>
                <a:gd name="connsiteY3" fmla="*/ 0 h 914400"/>
                <a:gd name="connsiteX4" fmla="*/ 9144000 w 9144000"/>
                <a:gd name="connsiteY4" fmla="*/ 0 h 914400"/>
                <a:gd name="connsiteX5" fmla="*/ 9144000 w 9144000"/>
                <a:gd name="connsiteY5" fmla="*/ 228600 h 914400"/>
                <a:gd name="connsiteX6" fmla="*/ 9144000 w 9144000"/>
                <a:gd name="connsiteY6" fmla="*/ 342900 h 914400"/>
                <a:gd name="connsiteX7" fmla="*/ 9144000 w 9144000"/>
                <a:gd name="connsiteY7" fmla="*/ 571500 h 914400"/>
                <a:gd name="connsiteX8" fmla="*/ 9144000 w 9144000"/>
                <a:gd name="connsiteY8" fmla="*/ 685800 h 914400"/>
                <a:gd name="connsiteX9" fmla="*/ 2971800 w 9144000"/>
                <a:gd name="connsiteY9" fmla="*/ 685800 h 914400"/>
                <a:gd name="connsiteX10" fmla="*/ 2628900 w 9144000"/>
                <a:gd name="connsiteY10" fmla="*/ 914400 h 914400"/>
                <a:gd name="connsiteX11" fmla="*/ 2628900 w 9144000"/>
                <a:gd name="connsiteY11" fmla="*/ 685800 h 914400"/>
                <a:gd name="connsiteX12" fmla="*/ 0 w 9144000"/>
                <a:gd name="connsiteY12" fmla="*/ 685800 h 914400"/>
                <a:gd name="connsiteX13" fmla="*/ 0 w 9144000"/>
                <a:gd name="connsiteY13" fmla="*/ 571500 h 914400"/>
                <a:gd name="connsiteX14" fmla="*/ 0 w 9144000"/>
                <a:gd name="connsiteY14" fmla="*/ 228600 h 914400"/>
                <a:gd name="connsiteX15" fmla="*/ 0 w 9144000"/>
                <a:gd name="connsiteY15" fmla="*/ 457200 h 914400"/>
                <a:gd name="connsiteX16" fmla="*/ 0 w 9144000"/>
                <a:gd name="connsiteY16" fmla="*/ 0 h 914400"/>
                <a:gd name="connsiteX0" fmla="*/ 0 w 9144000"/>
                <a:gd name="connsiteY0" fmla="*/ 0 h 914400"/>
                <a:gd name="connsiteX1" fmla="*/ 1143000 w 9144000"/>
                <a:gd name="connsiteY1" fmla="*/ 0 h 914400"/>
                <a:gd name="connsiteX2" fmla="*/ 1828800 w 9144000"/>
                <a:gd name="connsiteY2" fmla="*/ 0 h 914400"/>
                <a:gd name="connsiteX3" fmla="*/ 4229100 w 9144000"/>
                <a:gd name="connsiteY3" fmla="*/ 0 h 914400"/>
                <a:gd name="connsiteX4" fmla="*/ 9144000 w 9144000"/>
                <a:gd name="connsiteY4" fmla="*/ 0 h 914400"/>
                <a:gd name="connsiteX5" fmla="*/ 9144000 w 9144000"/>
                <a:gd name="connsiteY5" fmla="*/ 228600 h 914400"/>
                <a:gd name="connsiteX6" fmla="*/ 9144000 w 9144000"/>
                <a:gd name="connsiteY6" fmla="*/ 342900 h 914400"/>
                <a:gd name="connsiteX7" fmla="*/ 9144000 w 9144000"/>
                <a:gd name="connsiteY7" fmla="*/ 571500 h 914400"/>
                <a:gd name="connsiteX8" fmla="*/ 9144000 w 9144000"/>
                <a:gd name="connsiteY8" fmla="*/ 685800 h 914400"/>
                <a:gd name="connsiteX9" fmla="*/ 2971800 w 9144000"/>
                <a:gd name="connsiteY9" fmla="*/ 685800 h 914400"/>
                <a:gd name="connsiteX10" fmla="*/ 2628900 w 9144000"/>
                <a:gd name="connsiteY10" fmla="*/ 914400 h 914400"/>
                <a:gd name="connsiteX11" fmla="*/ 571500 w 9144000"/>
                <a:gd name="connsiteY11" fmla="*/ 685800 h 914400"/>
                <a:gd name="connsiteX12" fmla="*/ 0 w 9144000"/>
                <a:gd name="connsiteY12" fmla="*/ 685800 h 914400"/>
                <a:gd name="connsiteX13" fmla="*/ 0 w 9144000"/>
                <a:gd name="connsiteY13" fmla="*/ 571500 h 914400"/>
                <a:gd name="connsiteX14" fmla="*/ 0 w 9144000"/>
                <a:gd name="connsiteY14" fmla="*/ 228600 h 914400"/>
                <a:gd name="connsiteX15" fmla="*/ 0 w 9144000"/>
                <a:gd name="connsiteY15" fmla="*/ 457200 h 914400"/>
                <a:gd name="connsiteX16" fmla="*/ 0 w 9144000"/>
                <a:gd name="connsiteY16" fmla="*/ 0 h 914400"/>
                <a:gd name="connsiteX0" fmla="*/ 0 w 9144000"/>
                <a:gd name="connsiteY0" fmla="*/ 0 h 914400"/>
                <a:gd name="connsiteX1" fmla="*/ 1143000 w 9144000"/>
                <a:gd name="connsiteY1" fmla="*/ 0 h 914400"/>
                <a:gd name="connsiteX2" fmla="*/ 1828800 w 9144000"/>
                <a:gd name="connsiteY2" fmla="*/ 0 h 914400"/>
                <a:gd name="connsiteX3" fmla="*/ 4229100 w 9144000"/>
                <a:gd name="connsiteY3" fmla="*/ 0 h 914400"/>
                <a:gd name="connsiteX4" fmla="*/ 9144000 w 9144000"/>
                <a:gd name="connsiteY4" fmla="*/ 0 h 914400"/>
                <a:gd name="connsiteX5" fmla="*/ 9144000 w 9144000"/>
                <a:gd name="connsiteY5" fmla="*/ 228600 h 914400"/>
                <a:gd name="connsiteX6" fmla="*/ 9144000 w 9144000"/>
                <a:gd name="connsiteY6" fmla="*/ 342900 h 914400"/>
                <a:gd name="connsiteX7" fmla="*/ 9144000 w 9144000"/>
                <a:gd name="connsiteY7" fmla="*/ 571500 h 914400"/>
                <a:gd name="connsiteX8" fmla="*/ 9144000 w 9144000"/>
                <a:gd name="connsiteY8" fmla="*/ 685800 h 914400"/>
                <a:gd name="connsiteX9" fmla="*/ 2971800 w 9144000"/>
                <a:gd name="connsiteY9" fmla="*/ 685800 h 914400"/>
                <a:gd name="connsiteX10" fmla="*/ 571500 w 9144000"/>
                <a:gd name="connsiteY10" fmla="*/ 914400 h 914400"/>
                <a:gd name="connsiteX11" fmla="*/ 571500 w 9144000"/>
                <a:gd name="connsiteY11" fmla="*/ 685800 h 914400"/>
                <a:gd name="connsiteX12" fmla="*/ 0 w 9144000"/>
                <a:gd name="connsiteY12" fmla="*/ 685800 h 914400"/>
                <a:gd name="connsiteX13" fmla="*/ 0 w 9144000"/>
                <a:gd name="connsiteY13" fmla="*/ 571500 h 914400"/>
                <a:gd name="connsiteX14" fmla="*/ 0 w 9144000"/>
                <a:gd name="connsiteY14" fmla="*/ 228600 h 914400"/>
                <a:gd name="connsiteX15" fmla="*/ 0 w 9144000"/>
                <a:gd name="connsiteY15" fmla="*/ 457200 h 914400"/>
                <a:gd name="connsiteX16" fmla="*/ 0 w 9144000"/>
                <a:gd name="connsiteY16" fmla="*/ 0 h 914400"/>
                <a:gd name="connsiteX0" fmla="*/ 0 w 9144000"/>
                <a:gd name="connsiteY0" fmla="*/ 0 h 914400"/>
                <a:gd name="connsiteX1" fmla="*/ 1143000 w 9144000"/>
                <a:gd name="connsiteY1" fmla="*/ 0 h 914400"/>
                <a:gd name="connsiteX2" fmla="*/ 1828800 w 9144000"/>
                <a:gd name="connsiteY2" fmla="*/ 0 h 914400"/>
                <a:gd name="connsiteX3" fmla="*/ 4229100 w 9144000"/>
                <a:gd name="connsiteY3" fmla="*/ 0 h 914400"/>
                <a:gd name="connsiteX4" fmla="*/ 9144000 w 9144000"/>
                <a:gd name="connsiteY4" fmla="*/ 0 h 914400"/>
                <a:gd name="connsiteX5" fmla="*/ 9144000 w 9144000"/>
                <a:gd name="connsiteY5" fmla="*/ 228600 h 914400"/>
                <a:gd name="connsiteX6" fmla="*/ 9144000 w 9144000"/>
                <a:gd name="connsiteY6" fmla="*/ 342900 h 914400"/>
                <a:gd name="connsiteX7" fmla="*/ 9144000 w 9144000"/>
                <a:gd name="connsiteY7" fmla="*/ 571500 h 914400"/>
                <a:gd name="connsiteX8" fmla="*/ 9144000 w 9144000"/>
                <a:gd name="connsiteY8" fmla="*/ 685800 h 914400"/>
                <a:gd name="connsiteX9" fmla="*/ 914400 w 9144000"/>
                <a:gd name="connsiteY9" fmla="*/ 685800 h 914400"/>
                <a:gd name="connsiteX10" fmla="*/ 571500 w 9144000"/>
                <a:gd name="connsiteY10" fmla="*/ 914400 h 914400"/>
                <a:gd name="connsiteX11" fmla="*/ 571500 w 9144000"/>
                <a:gd name="connsiteY11" fmla="*/ 685800 h 914400"/>
                <a:gd name="connsiteX12" fmla="*/ 0 w 9144000"/>
                <a:gd name="connsiteY12" fmla="*/ 685800 h 914400"/>
                <a:gd name="connsiteX13" fmla="*/ 0 w 9144000"/>
                <a:gd name="connsiteY13" fmla="*/ 571500 h 914400"/>
                <a:gd name="connsiteX14" fmla="*/ 0 w 9144000"/>
                <a:gd name="connsiteY14" fmla="*/ 228600 h 914400"/>
                <a:gd name="connsiteX15" fmla="*/ 0 w 9144000"/>
                <a:gd name="connsiteY15" fmla="*/ 457200 h 914400"/>
                <a:gd name="connsiteX16" fmla="*/ 0 w 9144000"/>
                <a:gd name="connsiteY16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144000" h="914400">
                  <a:moveTo>
                    <a:pt x="0" y="0"/>
                  </a:moveTo>
                  <a:lnTo>
                    <a:pt x="1143000" y="0"/>
                  </a:lnTo>
                  <a:lnTo>
                    <a:pt x="1828800" y="0"/>
                  </a:lnTo>
                  <a:lnTo>
                    <a:pt x="4229100" y="0"/>
                  </a:lnTo>
                  <a:lnTo>
                    <a:pt x="9144000" y="0"/>
                  </a:lnTo>
                  <a:lnTo>
                    <a:pt x="9144000" y="228600"/>
                  </a:lnTo>
                  <a:lnTo>
                    <a:pt x="9144000" y="342900"/>
                  </a:lnTo>
                  <a:lnTo>
                    <a:pt x="9144000" y="571500"/>
                  </a:lnTo>
                  <a:lnTo>
                    <a:pt x="9144000" y="685800"/>
                  </a:lnTo>
                  <a:lnTo>
                    <a:pt x="914400" y="685800"/>
                  </a:lnTo>
                  <a:lnTo>
                    <a:pt x="571500" y="914400"/>
                  </a:lnTo>
                  <a:lnTo>
                    <a:pt x="571500" y="685800"/>
                  </a:lnTo>
                  <a:lnTo>
                    <a:pt x="0" y="685800"/>
                  </a:lnTo>
                  <a:lnTo>
                    <a:pt x="0" y="571500"/>
                  </a:lnTo>
                  <a:lnTo>
                    <a:pt x="0" y="2286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14300" y="223837"/>
            <a:ext cx="891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</a:rPr>
              <a:t>Series 4000 Cash Drawer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53000" y="270152"/>
            <a:ext cx="472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Product Durability:   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</a:rPr>
              <a:t>Good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| 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</a:rPr>
              <a:t>Better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|  </a:t>
            </a: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Best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602" y="1181100"/>
            <a:ext cx="6122795" cy="544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1155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14300"/>
            <a:ext cx="9144000" cy="914400"/>
            <a:chOff x="0" y="114300"/>
            <a:chExt cx="9144000" cy="914400"/>
          </a:xfrm>
          <a:solidFill>
            <a:schemeClr val="tx1"/>
          </a:solidFill>
        </p:grpSpPr>
        <p:cxnSp>
          <p:nvCxnSpPr>
            <p:cNvPr id="9" name="Straight Connector 8"/>
            <p:cNvCxnSpPr/>
            <p:nvPr/>
          </p:nvCxnSpPr>
          <p:spPr>
            <a:xfrm>
              <a:off x="0" y="838200"/>
              <a:ext cx="9144000" cy="0"/>
            </a:xfrm>
            <a:prstGeom prst="line">
              <a:avLst/>
            </a:prstGeom>
            <a:grpFill/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0" y="114300"/>
              <a:ext cx="9144000" cy="914400"/>
            </a:xfrm>
            <a:custGeom>
              <a:avLst/>
              <a:gdLst>
                <a:gd name="connsiteX0" fmla="*/ 0 w 9144000"/>
                <a:gd name="connsiteY0" fmla="*/ 0 h 3886200"/>
                <a:gd name="connsiteX1" fmla="*/ 1524000 w 9144000"/>
                <a:gd name="connsiteY1" fmla="*/ 0 h 3886200"/>
                <a:gd name="connsiteX2" fmla="*/ 1524000 w 9144000"/>
                <a:gd name="connsiteY2" fmla="*/ 0 h 3886200"/>
                <a:gd name="connsiteX3" fmla="*/ 3810000 w 9144000"/>
                <a:gd name="connsiteY3" fmla="*/ 0 h 3886200"/>
                <a:gd name="connsiteX4" fmla="*/ 9144000 w 9144000"/>
                <a:gd name="connsiteY4" fmla="*/ 0 h 3886200"/>
                <a:gd name="connsiteX5" fmla="*/ 9144000 w 9144000"/>
                <a:gd name="connsiteY5" fmla="*/ 2266950 h 3886200"/>
                <a:gd name="connsiteX6" fmla="*/ 9144000 w 9144000"/>
                <a:gd name="connsiteY6" fmla="*/ 2266950 h 3886200"/>
                <a:gd name="connsiteX7" fmla="*/ 9144000 w 9144000"/>
                <a:gd name="connsiteY7" fmla="*/ 3238500 h 3886200"/>
                <a:gd name="connsiteX8" fmla="*/ 9144000 w 9144000"/>
                <a:gd name="connsiteY8" fmla="*/ 3886200 h 3886200"/>
                <a:gd name="connsiteX9" fmla="*/ 3810000 w 9144000"/>
                <a:gd name="connsiteY9" fmla="*/ 3886200 h 3886200"/>
                <a:gd name="connsiteX10" fmla="*/ 2667030 w 9144000"/>
                <a:gd name="connsiteY10" fmla="*/ 4371975 h 3886200"/>
                <a:gd name="connsiteX11" fmla="*/ 1524000 w 9144000"/>
                <a:gd name="connsiteY11" fmla="*/ 3886200 h 3886200"/>
                <a:gd name="connsiteX12" fmla="*/ 0 w 9144000"/>
                <a:gd name="connsiteY12" fmla="*/ 3886200 h 3886200"/>
                <a:gd name="connsiteX13" fmla="*/ 0 w 9144000"/>
                <a:gd name="connsiteY13" fmla="*/ 3238500 h 3886200"/>
                <a:gd name="connsiteX14" fmla="*/ 0 w 9144000"/>
                <a:gd name="connsiteY14" fmla="*/ 2266950 h 3886200"/>
                <a:gd name="connsiteX15" fmla="*/ 0 w 9144000"/>
                <a:gd name="connsiteY15" fmla="*/ 2266950 h 3886200"/>
                <a:gd name="connsiteX16" fmla="*/ 0 w 9144000"/>
                <a:gd name="connsiteY16" fmla="*/ 0 h 3886200"/>
                <a:gd name="connsiteX0" fmla="*/ 0 w 9144000"/>
                <a:gd name="connsiteY0" fmla="*/ 0 h 4371975"/>
                <a:gd name="connsiteX1" fmla="*/ 1524000 w 9144000"/>
                <a:gd name="connsiteY1" fmla="*/ 0 h 4371975"/>
                <a:gd name="connsiteX2" fmla="*/ 1524000 w 9144000"/>
                <a:gd name="connsiteY2" fmla="*/ 0 h 4371975"/>
                <a:gd name="connsiteX3" fmla="*/ 3810000 w 9144000"/>
                <a:gd name="connsiteY3" fmla="*/ 0 h 4371975"/>
                <a:gd name="connsiteX4" fmla="*/ 9144000 w 9144000"/>
                <a:gd name="connsiteY4" fmla="*/ 0 h 4371975"/>
                <a:gd name="connsiteX5" fmla="*/ 9144000 w 9144000"/>
                <a:gd name="connsiteY5" fmla="*/ 2266950 h 4371975"/>
                <a:gd name="connsiteX6" fmla="*/ 9144000 w 9144000"/>
                <a:gd name="connsiteY6" fmla="*/ 2266950 h 4371975"/>
                <a:gd name="connsiteX7" fmla="*/ 9144000 w 9144000"/>
                <a:gd name="connsiteY7" fmla="*/ 3238500 h 4371975"/>
                <a:gd name="connsiteX8" fmla="*/ 9144000 w 9144000"/>
                <a:gd name="connsiteY8" fmla="*/ 3886200 h 4371975"/>
                <a:gd name="connsiteX9" fmla="*/ 3810000 w 9144000"/>
                <a:gd name="connsiteY9" fmla="*/ 3886200 h 4371975"/>
                <a:gd name="connsiteX10" fmla="*/ 2667030 w 9144000"/>
                <a:gd name="connsiteY10" fmla="*/ 4371975 h 4371975"/>
                <a:gd name="connsiteX11" fmla="*/ 2057400 w 9144000"/>
                <a:gd name="connsiteY11" fmla="*/ 3886200 h 4371975"/>
                <a:gd name="connsiteX12" fmla="*/ 0 w 9144000"/>
                <a:gd name="connsiteY12" fmla="*/ 3886200 h 4371975"/>
                <a:gd name="connsiteX13" fmla="*/ 0 w 9144000"/>
                <a:gd name="connsiteY13" fmla="*/ 3238500 h 4371975"/>
                <a:gd name="connsiteX14" fmla="*/ 0 w 9144000"/>
                <a:gd name="connsiteY14" fmla="*/ 2266950 h 4371975"/>
                <a:gd name="connsiteX15" fmla="*/ 0 w 9144000"/>
                <a:gd name="connsiteY15" fmla="*/ 2266950 h 4371975"/>
                <a:gd name="connsiteX16" fmla="*/ 0 w 9144000"/>
                <a:gd name="connsiteY16" fmla="*/ 0 h 4371975"/>
                <a:gd name="connsiteX0" fmla="*/ 0 w 9144000"/>
                <a:gd name="connsiteY0" fmla="*/ 0 h 4371975"/>
                <a:gd name="connsiteX1" fmla="*/ 1524000 w 9144000"/>
                <a:gd name="connsiteY1" fmla="*/ 0 h 4371975"/>
                <a:gd name="connsiteX2" fmla="*/ 1524000 w 9144000"/>
                <a:gd name="connsiteY2" fmla="*/ 0 h 4371975"/>
                <a:gd name="connsiteX3" fmla="*/ 3810000 w 9144000"/>
                <a:gd name="connsiteY3" fmla="*/ 0 h 4371975"/>
                <a:gd name="connsiteX4" fmla="*/ 9144000 w 9144000"/>
                <a:gd name="connsiteY4" fmla="*/ 0 h 4371975"/>
                <a:gd name="connsiteX5" fmla="*/ 9144000 w 9144000"/>
                <a:gd name="connsiteY5" fmla="*/ 2266950 h 4371975"/>
                <a:gd name="connsiteX6" fmla="*/ 9144000 w 9144000"/>
                <a:gd name="connsiteY6" fmla="*/ 2266950 h 4371975"/>
                <a:gd name="connsiteX7" fmla="*/ 9144000 w 9144000"/>
                <a:gd name="connsiteY7" fmla="*/ 3238500 h 4371975"/>
                <a:gd name="connsiteX8" fmla="*/ 9144000 w 9144000"/>
                <a:gd name="connsiteY8" fmla="*/ 3886200 h 4371975"/>
                <a:gd name="connsiteX9" fmla="*/ 3200400 w 9144000"/>
                <a:gd name="connsiteY9" fmla="*/ 3886200 h 4371975"/>
                <a:gd name="connsiteX10" fmla="*/ 2667030 w 9144000"/>
                <a:gd name="connsiteY10" fmla="*/ 4371975 h 4371975"/>
                <a:gd name="connsiteX11" fmla="*/ 2057400 w 9144000"/>
                <a:gd name="connsiteY11" fmla="*/ 3886200 h 4371975"/>
                <a:gd name="connsiteX12" fmla="*/ 0 w 9144000"/>
                <a:gd name="connsiteY12" fmla="*/ 3886200 h 4371975"/>
                <a:gd name="connsiteX13" fmla="*/ 0 w 9144000"/>
                <a:gd name="connsiteY13" fmla="*/ 3238500 h 4371975"/>
                <a:gd name="connsiteX14" fmla="*/ 0 w 9144000"/>
                <a:gd name="connsiteY14" fmla="*/ 2266950 h 4371975"/>
                <a:gd name="connsiteX15" fmla="*/ 0 w 9144000"/>
                <a:gd name="connsiteY15" fmla="*/ 2266950 h 4371975"/>
                <a:gd name="connsiteX16" fmla="*/ 0 w 9144000"/>
                <a:gd name="connsiteY16" fmla="*/ 0 h 4371975"/>
                <a:gd name="connsiteX0" fmla="*/ 0 w 9144000"/>
                <a:gd name="connsiteY0" fmla="*/ 0 h 4371975"/>
                <a:gd name="connsiteX1" fmla="*/ 1524000 w 9144000"/>
                <a:gd name="connsiteY1" fmla="*/ 0 h 4371975"/>
                <a:gd name="connsiteX2" fmla="*/ 1524000 w 9144000"/>
                <a:gd name="connsiteY2" fmla="*/ 0 h 4371975"/>
                <a:gd name="connsiteX3" fmla="*/ 3810000 w 9144000"/>
                <a:gd name="connsiteY3" fmla="*/ 0 h 4371975"/>
                <a:gd name="connsiteX4" fmla="*/ 9144000 w 9144000"/>
                <a:gd name="connsiteY4" fmla="*/ 0 h 4371975"/>
                <a:gd name="connsiteX5" fmla="*/ 9144000 w 9144000"/>
                <a:gd name="connsiteY5" fmla="*/ 2266950 h 4371975"/>
                <a:gd name="connsiteX6" fmla="*/ 9144000 w 9144000"/>
                <a:gd name="connsiteY6" fmla="*/ 2266950 h 4371975"/>
                <a:gd name="connsiteX7" fmla="*/ 9144000 w 9144000"/>
                <a:gd name="connsiteY7" fmla="*/ 3238500 h 4371975"/>
                <a:gd name="connsiteX8" fmla="*/ 9144000 w 9144000"/>
                <a:gd name="connsiteY8" fmla="*/ 3886200 h 4371975"/>
                <a:gd name="connsiteX9" fmla="*/ 3200400 w 9144000"/>
                <a:gd name="connsiteY9" fmla="*/ 3886200 h 4371975"/>
                <a:gd name="connsiteX10" fmla="*/ 2667030 w 9144000"/>
                <a:gd name="connsiteY10" fmla="*/ 4371975 h 4371975"/>
                <a:gd name="connsiteX11" fmla="*/ 2514600 w 9144000"/>
                <a:gd name="connsiteY11" fmla="*/ 3886200 h 4371975"/>
                <a:gd name="connsiteX12" fmla="*/ 0 w 9144000"/>
                <a:gd name="connsiteY12" fmla="*/ 3886200 h 4371975"/>
                <a:gd name="connsiteX13" fmla="*/ 0 w 9144000"/>
                <a:gd name="connsiteY13" fmla="*/ 3238500 h 4371975"/>
                <a:gd name="connsiteX14" fmla="*/ 0 w 9144000"/>
                <a:gd name="connsiteY14" fmla="*/ 2266950 h 4371975"/>
                <a:gd name="connsiteX15" fmla="*/ 0 w 9144000"/>
                <a:gd name="connsiteY15" fmla="*/ 2266950 h 4371975"/>
                <a:gd name="connsiteX16" fmla="*/ 0 w 9144000"/>
                <a:gd name="connsiteY16" fmla="*/ 0 h 4371975"/>
                <a:gd name="connsiteX0" fmla="*/ 0 w 9144000"/>
                <a:gd name="connsiteY0" fmla="*/ 0 h 4371975"/>
                <a:gd name="connsiteX1" fmla="*/ 1524000 w 9144000"/>
                <a:gd name="connsiteY1" fmla="*/ 0 h 4371975"/>
                <a:gd name="connsiteX2" fmla="*/ 1524000 w 9144000"/>
                <a:gd name="connsiteY2" fmla="*/ 0 h 4371975"/>
                <a:gd name="connsiteX3" fmla="*/ 3810000 w 9144000"/>
                <a:gd name="connsiteY3" fmla="*/ 0 h 4371975"/>
                <a:gd name="connsiteX4" fmla="*/ 9144000 w 9144000"/>
                <a:gd name="connsiteY4" fmla="*/ 0 h 4371975"/>
                <a:gd name="connsiteX5" fmla="*/ 9144000 w 9144000"/>
                <a:gd name="connsiteY5" fmla="*/ 2266950 h 4371975"/>
                <a:gd name="connsiteX6" fmla="*/ 9144000 w 9144000"/>
                <a:gd name="connsiteY6" fmla="*/ 2266950 h 4371975"/>
                <a:gd name="connsiteX7" fmla="*/ 9144000 w 9144000"/>
                <a:gd name="connsiteY7" fmla="*/ 3238500 h 4371975"/>
                <a:gd name="connsiteX8" fmla="*/ 9144000 w 9144000"/>
                <a:gd name="connsiteY8" fmla="*/ 3886200 h 4371975"/>
                <a:gd name="connsiteX9" fmla="*/ 2971800 w 9144000"/>
                <a:gd name="connsiteY9" fmla="*/ 3886200 h 4371975"/>
                <a:gd name="connsiteX10" fmla="*/ 2667030 w 9144000"/>
                <a:gd name="connsiteY10" fmla="*/ 4371975 h 4371975"/>
                <a:gd name="connsiteX11" fmla="*/ 2514600 w 9144000"/>
                <a:gd name="connsiteY11" fmla="*/ 3886200 h 4371975"/>
                <a:gd name="connsiteX12" fmla="*/ 0 w 9144000"/>
                <a:gd name="connsiteY12" fmla="*/ 3886200 h 4371975"/>
                <a:gd name="connsiteX13" fmla="*/ 0 w 9144000"/>
                <a:gd name="connsiteY13" fmla="*/ 3238500 h 4371975"/>
                <a:gd name="connsiteX14" fmla="*/ 0 w 9144000"/>
                <a:gd name="connsiteY14" fmla="*/ 2266950 h 4371975"/>
                <a:gd name="connsiteX15" fmla="*/ 0 w 9144000"/>
                <a:gd name="connsiteY15" fmla="*/ 2266950 h 4371975"/>
                <a:gd name="connsiteX16" fmla="*/ 0 w 9144000"/>
                <a:gd name="connsiteY16" fmla="*/ 0 h 4371975"/>
                <a:gd name="connsiteX0" fmla="*/ 0 w 9144000"/>
                <a:gd name="connsiteY0" fmla="*/ 0 h 4229100"/>
                <a:gd name="connsiteX1" fmla="*/ 1524000 w 9144000"/>
                <a:gd name="connsiteY1" fmla="*/ 0 h 4229100"/>
                <a:gd name="connsiteX2" fmla="*/ 1524000 w 9144000"/>
                <a:gd name="connsiteY2" fmla="*/ 0 h 4229100"/>
                <a:gd name="connsiteX3" fmla="*/ 3810000 w 9144000"/>
                <a:gd name="connsiteY3" fmla="*/ 0 h 4229100"/>
                <a:gd name="connsiteX4" fmla="*/ 9144000 w 9144000"/>
                <a:gd name="connsiteY4" fmla="*/ 0 h 4229100"/>
                <a:gd name="connsiteX5" fmla="*/ 9144000 w 9144000"/>
                <a:gd name="connsiteY5" fmla="*/ 2266950 h 4229100"/>
                <a:gd name="connsiteX6" fmla="*/ 9144000 w 9144000"/>
                <a:gd name="connsiteY6" fmla="*/ 2266950 h 4229100"/>
                <a:gd name="connsiteX7" fmla="*/ 9144000 w 9144000"/>
                <a:gd name="connsiteY7" fmla="*/ 3238500 h 4229100"/>
                <a:gd name="connsiteX8" fmla="*/ 9144000 w 9144000"/>
                <a:gd name="connsiteY8" fmla="*/ 3886200 h 4229100"/>
                <a:gd name="connsiteX9" fmla="*/ 2971800 w 9144000"/>
                <a:gd name="connsiteY9" fmla="*/ 3886200 h 4229100"/>
                <a:gd name="connsiteX10" fmla="*/ 2743200 w 9144000"/>
                <a:gd name="connsiteY10" fmla="*/ 4229100 h 4229100"/>
                <a:gd name="connsiteX11" fmla="*/ 2514600 w 9144000"/>
                <a:gd name="connsiteY11" fmla="*/ 3886200 h 4229100"/>
                <a:gd name="connsiteX12" fmla="*/ 0 w 9144000"/>
                <a:gd name="connsiteY12" fmla="*/ 3886200 h 4229100"/>
                <a:gd name="connsiteX13" fmla="*/ 0 w 9144000"/>
                <a:gd name="connsiteY13" fmla="*/ 3238500 h 4229100"/>
                <a:gd name="connsiteX14" fmla="*/ 0 w 9144000"/>
                <a:gd name="connsiteY14" fmla="*/ 2266950 h 4229100"/>
                <a:gd name="connsiteX15" fmla="*/ 0 w 9144000"/>
                <a:gd name="connsiteY15" fmla="*/ 2266950 h 4229100"/>
                <a:gd name="connsiteX16" fmla="*/ 0 w 9144000"/>
                <a:gd name="connsiteY16" fmla="*/ 0 h 4229100"/>
                <a:gd name="connsiteX0" fmla="*/ 0 w 9144000"/>
                <a:gd name="connsiteY0" fmla="*/ 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2385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743200 w 9144000"/>
                <a:gd name="connsiteY10" fmla="*/ 4114800 h 4114800"/>
                <a:gd name="connsiteX11" fmla="*/ 25146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238500 h 4114800"/>
                <a:gd name="connsiteX14" fmla="*/ 0 w 9144000"/>
                <a:gd name="connsiteY14" fmla="*/ 2266950 h 4114800"/>
                <a:gd name="connsiteX15" fmla="*/ 0 w 9144000"/>
                <a:gd name="connsiteY15" fmla="*/ 2266950 h 4114800"/>
                <a:gd name="connsiteX16" fmla="*/ 0 w 9144000"/>
                <a:gd name="connsiteY16" fmla="*/ 0 h 4114800"/>
                <a:gd name="connsiteX0" fmla="*/ 0 w 9144000"/>
                <a:gd name="connsiteY0" fmla="*/ 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2385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514600 w 9144000"/>
                <a:gd name="connsiteY10" fmla="*/ 4114800 h 4114800"/>
                <a:gd name="connsiteX11" fmla="*/ 25146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238500 h 4114800"/>
                <a:gd name="connsiteX14" fmla="*/ 0 w 9144000"/>
                <a:gd name="connsiteY14" fmla="*/ 2266950 h 4114800"/>
                <a:gd name="connsiteX15" fmla="*/ 0 w 9144000"/>
                <a:gd name="connsiteY15" fmla="*/ 2266950 h 4114800"/>
                <a:gd name="connsiteX16" fmla="*/ 0 w 9144000"/>
                <a:gd name="connsiteY16" fmla="*/ 0 h 4114800"/>
                <a:gd name="connsiteX0" fmla="*/ 0 w 9144000"/>
                <a:gd name="connsiteY0" fmla="*/ 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2385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5146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238500 h 4114800"/>
                <a:gd name="connsiteX14" fmla="*/ 0 w 9144000"/>
                <a:gd name="connsiteY14" fmla="*/ 2266950 h 4114800"/>
                <a:gd name="connsiteX15" fmla="*/ 0 w 9144000"/>
                <a:gd name="connsiteY15" fmla="*/ 2266950 h 4114800"/>
                <a:gd name="connsiteX16" fmla="*/ 0 w 9144000"/>
                <a:gd name="connsiteY16" fmla="*/ 0 h 4114800"/>
                <a:gd name="connsiteX0" fmla="*/ 0 w 9144000"/>
                <a:gd name="connsiteY0" fmla="*/ 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2385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238500 h 4114800"/>
                <a:gd name="connsiteX14" fmla="*/ 0 w 9144000"/>
                <a:gd name="connsiteY14" fmla="*/ 2266950 h 4114800"/>
                <a:gd name="connsiteX15" fmla="*/ 0 w 9144000"/>
                <a:gd name="connsiteY15" fmla="*/ 2266950 h 4114800"/>
                <a:gd name="connsiteX16" fmla="*/ 0 w 9144000"/>
                <a:gd name="connsiteY16" fmla="*/ 0 h 4114800"/>
                <a:gd name="connsiteX0" fmla="*/ 0 w 9144000"/>
                <a:gd name="connsiteY0" fmla="*/ 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2385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2266950 h 4114800"/>
                <a:gd name="connsiteX15" fmla="*/ 0 w 9144000"/>
                <a:gd name="connsiteY15" fmla="*/ 2266950 h 4114800"/>
                <a:gd name="connsiteX16" fmla="*/ 0 w 9144000"/>
                <a:gd name="connsiteY16" fmla="*/ 0 h 4114800"/>
                <a:gd name="connsiteX0" fmla="*/ 0 w 9144000"/>
                <a:gd name="connsiteY0" fmla="*/ 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2385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2266950 h 4114800"/>
                <a:gd name="connsiteX15" fmla="*/ 0 w 9144000"/>
                <a:gd name="connsiteY15" fmla="*/ 3657600 h 4114800"/>
                <a:gd name="connsiteX16" fmla="*/ 0 w 9144000"/>
                <a:gd name="connsiteY16" fmla="*/ 0 h 4114800"/>
                <a:gd name="connsiteX0" fmla="*/ 0 w 9144000"/>
                <a:gd name="connsiteY0" fmla="*/ 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2385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3429000 h 4114800"/>
                <a:gd name="connsiteX15" fmla="*/ 0 w 9144000"/>
                <a:gd name="connsiteY15" fmla="*/ 3657600 h 4114800"/>
                <a:gd name="connsiteX16" fmla="*/ 0 w 9144000"/>
                <a:gd name="connsiteY16" fmla="*/ 0 h 4114800"/>
                <a:gd name="connsiteX0" fmla="*/ 0 w 9144000"/>
                <a:gd name="connsiteY0" fmla="*/ 308610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2385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3429000 h 4114800"/>
                <a:gd name="connsiteX15" fmla="*/ 0 w 9144000"/>
                <a:gd name="connsiteY15" fmla="*/ 3657600 h 4114800"/>
                <a:gd name="connsiteX16" fmla="*/ 0 w 9144000"/>
                <a:gd name="connsiteY16" fmla="*/ 3086100 h 4114800"/>
                <a:gd name="connsiteX0" fmla="*/ 0 w 9144000"/>
                <a:gd name="connsiteY0" fmla="*/ 308610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7719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3429000 h 4114800"/>
                <a:gd name="connsiteX15" fmla="*/ 0 w 9144000"/>
                <a:gd name="connsiteY15" fmla="*/ 3657600 h 4114800"/>
                <a:gd name="connsiteX16" fmla="*/ 0 w 9144000"/>
                <a:gd name="connsiteY16" fmla="*/ 3086100 h 4114800"/>
                <a:gd name="connsiteX0" fmla="*/ 0 w 9144000"/>
                <a:gd name="connsiteY0" fmla="*/ 308610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3543300 h 4114800"/>
                <a:gd name="connsiteX7" fmla="*/ 9144000 w 9144000"/>
                <a:gd name="connsiteY7" fmla="*/ 37719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3429000 h 4114800"/>
                <a:gd name="connsiteX15" fmla="*/ 0 w 9144000"/>
                <a:gd name="connsiteY15" fmla="*/ 3657600 h 4114800"/>
                <a:gd name="connsiteX16" fmla="*/ 0 w 9144000"/>
                <a:gd name="connsiteY16" fmla="*/ 3086100 h 4114800"/>
                <a:gd name="connsiteX0" fmla="*/ 0 w 9144000"/>
                <a:gd name="connsiteY0" fmla="*/ 308610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3429000 h 4114800"/>
                <a:gd name="connsiteX6" fmla="*/ 9144000 w 9144000"/>
                <a:gd name="connsiteY6" fmla="*/ 3543300 h 4114800"/>
                <a:gd name="connsiteX7" fmla="*/ 9144000 w 9144000"/>
                <a:gd name="connsiteY7" fmla="*/ 37719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3429000 h 4114800"/>
                <a:gd name="connsiteX15" fmla="*/ 0 w 9144000"/>
                <a:gd name="connsiteY15" fmla="*/ 3657600 h 4114800"/>
                <a:gd name="connsiteX16" fmla="*/ 0 w 9144000"/>
                <a:gd name="connsiteY16" fmla="*/ 3086100 h 4114800"/>
                <a:gd name="connsiteX0" fmla="*/ 0 w 9144000"/>
                <a:gd name="connsiteY0" fmla="*/ 308610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3086100 h 4114800"/>
                <a:gd name="connsiteX5" fmla="*/ 9144000 w 9144000"/>
                <a:gd name="connsiteY5" fmla="*/ 3429000 h 4114800"/>
                <a:gd name="connsiteX6" fmla="*/ 9144000 w 9144000"/>
                <a:gd name="connsiteY6" fmla="*/ 3543300 h 4114800"/>
                <a:gd name="connsiteX7" fmla="*/ 9144000 w 9144000"/>
                <a:gd name="connsiteY7" fmla="*/ 37719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3429000 h 4114800"/>
                <a:gd name="connsiteX15" fmla="*/ 0 w 9144000"/>
                <a:gd name="connsiteY15" fmla="*/ 3657600 h 4114800"/>
                <a:gd name="connsiteX16" fmla="*/ 0 w 9144000"/>
                <a:gd name="connsiteY16" fmla="*/ 3086100 h 4114800"/>
                <a:gd name="connsiteX0" fmla="*/ 0 w 9144000"/>
                <a:gd name="connsiteY0" fmla="*/ 308610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4229100 w 9144000"/>
                <a:gd name="connsiteY3" fmla="*/ 3086100 h 4114800"/>
                <a:gd name="connsiteX4" fmla="*/ 9144000 w 9144000"/>
                <a:gd name="connsiteY4" fmla="*/ 3086100 h 4114800"/>
                <a:gd name="connsiteX5" fmla="*/ 9144000 w 9144000"/>
                <a:gd name="connsiteY5" fmla="*/ 3429000 h 4114800"/>
                <a:gd name="connsiteX6" fmla="*/ 9144000 w 9144000"/>
                <a:gd name="connsiteY6" fmla="*/ 3543300 h 4114800"/>
                <a:gd name="connsiteX7" fmla="*/ 9144000 w 9144000"/>
                <a:gd name="connsiteY7" fmla="*/ 37719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3429000 h 4114800"/>
                <a:gd name="connsiteX15" fmla="*/ 0 w 9144000"/>
                <a:gd name="connsiteY15" fmla="*/ 3657600 h 4114800"/>
                <a:gd name="connsiteX16" fmla="*/ 0 w 9144000"/>
                <a:gd name="connsiteY16" fmla="*/ 3086100 h 4114800"/>
                <a:gd name="connsiteX0" fmla="*/ 0 w 9144000"/>
                <a:gd name="connsiteY0" fmla="*/ 3086100 h 4114800"/>
                <a:gd name="connsiteX1" fmla="*/ 1524000 w 9144000"/>
                <a:gd name="connsiteY1" fmla="*/ 0 h 4114800"/>
                <a:gd name="connsiteX2" fmla="*/ 1828800 w 9144000"/>
                <a:gd name="connsiteY2" fmla="*/ 3086100 h 4114800"/>
                <a:gd name="connsiteX3" fmla="*/ 4229100 w 9144000"/>
                <a:gd name="connsiteY3" fmla="*/ 3086100 h 4114800"/>
                <a:gd name="connsiteX4" fmla="*/ 9144000 w 9144000"/>
                <a:gd name="connsiteY4" fmla="*/ 3086100 h 4114800"/>
                <a:gd name="connsiteX5" fmla="*/ 9144000 w 9144000"/>
                <a:gd name="connsiteY5" fmla="*/ 3429000 h 4114800"/>
                <a:gd name="connsiteX6" fmla="*/ 9144000 w 9144000"/>
                <a:gd name="connsiteY6" fmla="*/ 3543300 h 4114800"/>
                <a:gd name="connsiteX7" fmla="*/ 9144000 w 9144000"/>
                <a:gd name="connsiteY7" fmla="*/ 37719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3429000 h 4114800"/>
                <a:gd name="connsiteX15" fmla="*/ 0 w 9144000"/>
                <a:gd name="connsiteY15" fmla="*/ 3657600 h 4114800"/>
                <a:gd name="connsiteX16" fmla="*/ 0 w 9144000"/>
                <a:gd name="connsiteY16" fmla="*/ 3086100 h 4114800"/>
                <a:gd name="connsiteX0" fmla="*/ 0 w 9144000"/>
                <a:gd name="connsiteY0" fmla="*/ 0 h 1028700"/>
                <a:gd name="connsiteX1" fmla="*/ 1143000 w 9144000"/>
                <a:gd name="connsiteY1" fmla="*/ 0 h 1028700"/>
                <a:gd name="connsiteX2" fmla="*/ 1828800 w 9144000"/>
                <a:gd name="connsiteY2" fmla="*/ 0 h 1028700"/>
                <a:gd name="connsiteX3" fmla="*/ 4229100 w 9144000"/>
                <a:gd name="connsiteY3" fmla="*/ 0 h 1028700"/>
                <a:gd name="connsiteX4" fmla="*/ 9144000 w 9144000"/>
                <a:gd name="connsiteY4" fmla="*/ 0 h 1028700"/>
                <a:gd name="connsiteX5" fmla="*/ 9144000 w 9144000"/>
                <a:gd name="connsiteY5" fmla="*/ 342900 h 1028700"/>
                <a:gd name="connsiteX6" fmla="*/ 9144000 w 9144000"/>
                <a:gd name="connsiteY6" fmla="*/ 457200 h 1028700"/>
                <a:gd name="connsiteX7" fmla="*/ 9144000 w 9144000"/>
                <a:gd name="connsiteY7" fmla="*/ 685800 h 1028700"/>
                <a:gd name="connsiteX8" fmla="*/ 9144000 w 9144000"/>
                <a:gd name="connsiteY8" fmla="*/ 800100 h 1028700"/>
                <a:gd name="connsiteX9" fmla="*/ 2971800 w 9144000"/>
                <a:gd name="connsiteY9" fmla="*/ 800100 h 1028700"/>
                <a:gd name="connsiteX10" fmla="*/ 2628900 w 9144000"/>
                <a:gd name="connsiteY10" fmla="*/ 1028700 h 1028700"/>
                <a:gd name="connsiteX11" fmla="*/ 2628900 w 9144000"/>
                <a:gd name="connsiteY11" fmla="*/ 800100 h 1028700"/>
                <a:gd name="connsiteX12" fmla="*/ 0 w 9144000"/>
                <a:gd name="connsiteY12" fmla="*/ 800100 h 1028700"/>
                <a:gd name="connsiteX13" fmla="*/ 0 w 9144000"/>
                <a:gd name="connsiteY13" fmla="*/ 685800 h 1028700"/>
                <a:gd name="connsiteX14" fmla="*/ 0 w 9144000"/>
                <a:gd name="connsiteY14" fmla="*/ 342900 h 1028700"/>
                <a:gd name="connsiteX15" fmla="*/ 0 w 9144000"/>
                <a:gd name="connsiteY15" fmla="*/ 571500 h 1028700"/>
                <a:gd name="connsiteX16" fmla="*/ 0 w 9144000"/>
                <a:gd name="connsiteY16" fmla="*/ 0 h 1028700"/>
                <a:gd name="connsiteX0" fmla="*/ 0 w 9144000"/>
                <a:gd name="connsiteY0" fmla="*/ 114300 h 1028700"/>
                <a:gd name="connsiteX1" fmla="*/ 1143000 w 9144000"/>
                <a:gd name="connsiteY1" fmla="*/ 0 h 1028700"/>
                <a:gd name="connsiteX2" fmla="*/ 1828800 w 9144000"/>
                <a:gd name="connsiteY2" fmla="*/ 0 h 1028700"/>
                <a:gd name="connsiteX3" fmla="*/ 4229100 w 9144000"/>
                <a:gd name="connsiteY3" fmla="*/ 0 h 1028700"/>
                <a:gd name="connsiteX4" fmla="*/ 9144000 w 9144000"/>
                <a:gd name="connsiteY4" fmla="*/ 0 h 1028700"/>
                <a:gd name="connsiteX5" fmla="*/ 9144000 w 9144000"/>
                <a:gd name="connsiteY5" fmla="*/ 342900 h 1028700"/>
                <a:gd name="connsiteX6" fmla="*/ 9144000 w 9144000"/>
                <a:gd name="connsiteY6" fmla="*/ 457200 h 1028700"/>
                <a:gd name="connsiteX7" fmla="*/ 9144000 w 9144000"/>
                <a:gd name="connsiteY7" fmla="*/ 685800 h 1028700"/>
                <a:gd name="connsiteX8" fmla="*/ 9144000 w 9144000"/>
                <a:gd name="connsiteY8" fmla="*/ 800100 h 1028700"/>
                <a:gd name="connsiteX9" fmla="*/ 2971800 w 9144000"/>
                <a:gd name="connsiteY9" fmla="*/ 800100 h 1028700"/>
                <a:gd name="connsiteX10" fmla="*/ 2628900 w 9144000"/>
                <a:gd name="connsiteY10" fmla="*/ 1028700 h 1028700"/>
                <a:gd name="connsiteX11" fmla="*/ 2628900 w 9144000"/>
                <a:gd name="connsiteY11" fmla="*/ 800100 h 1028700"/>
                <a:gd name="connsiteX12" fmla="*/ 0 w 9144000"/>
                <a:gd name="connsiteY12" fmla="*/ 800100 h 1028700"/>
                <a:gd name="connsiteX13" fmla="*/ 0 w 9144000"/>
                <a:gd name="connsiteY13" fmla="*/ 685800 h 1028700"/>
                <a:gd name="connsiteX14" fmla="*/ 0 w 9144000"/>
                <a:gd name="connsiteY14" fmla="*/ 342900 h 1028700"/>
                <a:gd name="connsiteX15" fmla="*/ 0 w 9144000"/>
                <a:gd name="connsiteY15" fmla="*/ 571500 h 1028700"/>
                <a:gd name="connsiteX16" fmla="*/ 0 w 9144000"/>
                <a:gd name="connsiteY16" fmla="*/ 114300 h 1028700"/>
                <a:gd name="connsiteX0" fmla="*/ 0 w 9144000"/>
                <a:gd name="connsiteY0" fmla="*/ 114300 h 1028700"/>
                <a:gd name="connsiteX1" fmla="*/ 1143000 w 9144000"/>
                <a:gd name="connsiteY1" fmla="*/ 114300 h 1028700"/>
                <a:gd name="connsiteX2" fmla="*/ 1828800 w 9144000"/>
                <a:gd name="connsiteY2" fmla="*/ 0 h 1028700"/>
                <a:gd name="connsiteX3" fmla="*/ 4229100 w 9144000"/>
                <a:gd name="connsiteY3" fmla="*/ 0 h 1028700"/>
                <a:gd name="connsiteX4" fmla="*/ 9144000 w 9144000"/>
                <a:gd name="connsiteY4" fmla="*/ 0 h 1028700"/>
                <a:gd name="connsiteX5" fmla="*/ 9144000 w 9144000"/>
                <a:gd name="connsiteY5" fmla="*/ 342900 h 1028700"/>
                <a:gd name="connsiteX6" fmla="*/ 9144000 w 9144000"/>
                <a:gd name="connsiteY6" fmla="*/ 457200 h 1028700"/>
                <a:gd name="connsiteX7" fmla="*/ 9144000 w 9144000"/>
                <a:gd name="connsiteY7" fmla="*/ 685800 h 1028700"/>
                <a:gd name="connsiteX8" fmla="*/ 9144000 w 9144000"/>
                <a:gd name="connsiteY8" fmla="*/ 800100 h 1028700"/>
                <a:gd name="connsiteX9" fmla="*/ 2971800 w 9144000"/>
                <a:gd name="connsiteY9" fmla="*/ 800100 h 1028700"/>
                <a:gd name="connsiteX10" fmla="*/ 2628900 w 9144000"/>
                <a:gd name="connsiteY10" fmla="*/ 1028700 h 1028700"/>
                <a:gd name="connsiteX11" fmla="*/ 2628900 w 9144000"/>
                <a:gd name="connsiteY11" fmla="*/ 800100 h 1028700"/>
                <a:gd name="connsiteX12" fmla="*/ 0 w 9144000"/>
                <a:gd name="connsiteY12" fmla="*/ 800100 h 1028700"/>
                <a:gd name="connsiteX13" fmla="*/ 0 w 9144000"/>
                <a:gd name="connsiteY13" fmla="*/ 685800 h 1028700"/>
                <a:gd name="connsiteX14" fmla="*/ 0 w 9144000"/>
                <a:gd name="connsiteY14" fmla="*/ 342900 h 1028700"/>
                <a:gd name="connsiteX15" fmla="*/ 0 w 9144000"/>
                <a:gd name="connsiteY15" fmla="*/ 571500 h 1028700"/>
                <a:gd name="connsiteX16" fmla="*/ 0 w 9144000"/>
                <a:gd name="connsiteY16" fmla="*/ 114300 h 1028700"/>
                <a:gd name="connsiteX0" fmla="*/ 0 w 9144000"/>
                <a:gd name="connsiteY0" fmla="*/ 114300 h 1028700"/>
                <a:gd name="connsiteX1" fmla="*/ 1143000 w 9144000"/>
                <a:gd name="connsiteY1" fmla="*/ 114300 h 1028700"/>
                <a:gd name="connsiteX2" fmla="*/ 1828800 w 9144000"/>
                <a:gd name="connsiteY2" fmla="*/ 114300 h 1028700"/>
                <a:gd name="connsiteX3" fmla="*/ 4229100 w 9144000"/>
                <a:gd name="connsiteY3" fmla="*/ 0 h 1028700"/>
                <a:gd name="connsiteX4" fmla="*/ 9144000 w 9144000"/>
                <a:gd name="connsiteY4" fmla="*/ 0 h 1028700"/>
                <a:gd name="connsiteX5" fmla="*/ 9144000 w 9144000"/>
                <a:gd name="connsiteY5" fmla="*/ 342900 h 1028700"/>
                <a:gd name="connsiteX6" fmla="*/ 9144000 w 9144000"/>
                <a:gd name="connsiteY6" fmla="*/ 457200 h 1028700"/>
                <a:gd name="connsiteX7" fmla="*/ 9144000 w 9144000"/>
                <a:gd name="connsiteY7" fmla="*/ 685800 h 1028700"/>
                <a:gd name="connsiteX8" fmla="*/ 9144000 w 9144000"/>
                <a:gd name="connsiteY8" fmla="*/ 800100 h 1028700"/>
                <a:gd name="connsiteX9" fmla="*/ 2971800 w 9144000"/>
                <a:gd name="connsiteY9" fmla="*/ 800100 h 1028700"/>
                <a:gd name="connsiteX10" fmla="*/ 2628900 w 9144000"/>
                <a:gd name="connsiteY10" fmla="*/ 1028700 h 1028700"/>
                <a:gd name="connsiteX11" fmla="*/ 2628900 w 9144000"/>
                <a:gd name="connsiteY11" fmla="*/ 800100 h 1028700"/>
                <a:gd name="connsiteX12" fmla="*/ 0 w 9144000"/>
                <a:gd name="connsiteY12" fmla="*/ 800100 h 1028700"/>
                <a:gd name="connsiteX13" fmla="*/ 0 w 9144000"/>
                <a:gd name="connsiteY13" fmla="*/ 685800 h 1028700"/>
                <a:gd name="connsiteX14" fmla="*/ 0 w 9144000"/>
                <a:gd name="connsiteY14" fmla="*/ 342900 h 1028700"/>
                <a:gd name="connsiteX15" fmla="*/ 0 w 9144000"/>
                <a:gd name="connsiteY15" fmla="*/ 571500 h 1028700"/>
                <a:gd name="connsiteX16" fmla="*/ 0 w 9144000"/>
                <a:gd name="connsiteY16" fmla="*/ 114300 h 1028700"/>
                <a:gd name="connsiteX0" fmla="*/ 0 w 9144000"/>
                <a:gd name="connsiteY0" fmla="*/ 114300 h 1028700"/>
                <a:gd name="connsiteX1" fmla="*/ 1143000 w 9144000"/>
                <a:gd name="connsiteY1" fmla="*/ 114300 h 1028700"/>
                <a:gd name="connsiteX2" fmla="*/ 1828800 w 9144000"/>
                <a:gd name="connsiteY2" fmla="*/ 114300 h 1028700"/>
                <a:gd name="connsiteX3" fmla="*/ 4229100 w 9144000"/>
                <a:gd name="connsiteY3" fmla="*/ 114300 h 1028700"/>
                <a:gd name="connsiteX4" fmla="*/ 9144000 w 9144000"/>
                <a:gd name="connsiteY4" fmla="*/ 0 h 1028700"/>
                <a:gd name="connsiteX5" fmla="*/ 9144000 w 9144000"/>
                <a:gd name="connsiteY5" fmla="*/ 342900 h 1028700"/>
                <a:gd name="connsiteX6" fmla="*/ 9144000 w 9144000"/>
                <a:gd name="connsiteY6" fmla="*/ 457200 h 1028700"/>
                <a:gd name="connsiteX7" fmla="*/ 9144000 w 9144000"/>
                <a:gd name="connsiteY7" fmla="*/ 685800 h 1028700"/>
                <a:gd name="connsiteX8" fmla="*/ 9144000 w 9144000"/>
                <a:gd name="connsiteY8" fmla="*/ 800100 h 1028700"/>
                <a:gd name="connsiteX9" fmla="*/ 2971800 w 9144000"/>
                <a:gd name="connsiteY9" fmla="*/ 800100 h 1028700"/>
                <a:gd name="connsiteX10" fmla="*/ 2628900 w 9144000"/>
                <a:gd name="connsiteY10" fmla="*/ 1028700 h 1028700"/>
                <a:gd name="connsiteX11" fmla="*/ 2628900 w 9144000"/>
                <a:gd name="connsiteY11" fmla="*/ 800100 h 1028700"/>
                <a:gd name="connsiteX12" fmla="*/ 0 w 9144000"/>
                <a:gd name="connsiteY12" fmla="*/ 800100 h 1028700"/>
                <a:gd name="connsiteX13" fmla="*/ 0 w 9144000"/>
                <a:gd name="connsiteY13" fmla="*/ 685800 h 1028700"/>
                <a:gd name="connsiteX14" fmla="*/ 0 w 9144000"/>
                <a:gd name="connsiteY14" fmla="*/ 342900 h 1028700"/>
                <a:gd name="connsiteX15" fmla="*/ 0 w 9144000"/>
                <a:gd name="connsiteY15" fmla="*/ 571500 h 1028700"/>
                <a:gd name="connsiteX16" fmla="*/ 0 w 9144000"/>
                <a:gd name="connsiteY16" fmla="*/ 114300 h 1028700"/>
                <a:gd name="connsiteX0" fmla="*/ 0 w 9144000"/>
                <a:gd name="connsiteY0" fmla="*/ 0 h 914400"/>
                <a:gd name="connsiteX1" fmla="*/ 1143000 w 9144000"/>
                <a:gd name="connsiteY1" fmla="*/ 0 h 914400"/>
                <a:gd name="connsiteX2" fmla="*/ 1828800 w 9144000"/>
                <a:gd name="connsiteY2" fmla="*/ 0 h 914400"/>
                <a:gd name="connsiteX3" fmla="*/ 4229100 w 9144000"/>
                <a:gd name="connsiteY3" fmla="*/ 0 h 914400"/>
                <a:gd name="connsiteX4" fmla="*/ 9144000 w 9144000"/>
                <a:gd name="connsiteY4" fmla="*/ 0 h 914400"/>
                <a:gd name="connsiteX5" fmla="*/ 9144000 w 9144000"/>
                <a:gd name="connsiteY5" fmla="*/ 228600 h 914400"/>
                <a:gd name="connsiteX6" fmla="*/ 9144000 w 9144000"/>
                <a:gd name="connsiteY6" fmla="*/ 342900 h 914400"/>
                <a:gd name="connsiteX7" fmla="*/ 9144000 w 9144000"/>
                <a:gd name="connsiteY7" fmla="*/ 571500 h 914400"/>
                <a:gd name="connsiteX8" fmla="*/ 9144000 w 9144000"/>
                <a:gd name="connsiteY8" fmla="*/ 685800 h 914400"/>
                <a:gd name="connsiteX9" fmla="*/ 2971800 w 9144000"/>
                <a:gd name="connsiteY9" fmla="*/ 685800 h 914400"/>
                <a:gd name="connsiteX10" fmla="*/ 2628900 w 9144000"/>
                <a:gd name="connsiteY10" fmla="*/ 914400 h 914400"/>
                <a:gd name="connsiteX11" fmla="*/ 2628900 w 9144000"/>
                <a:gd name="connsiteY11" fmla="*/ 685800 h 914400"/>
                <a:gd name="connsiteX12" fmla="*/ 0 w 9144000"/>
                <a:gd name="connsiteY12" fmla="*/ 685800 h 914400"/>
                <a:gd name="connsiteX13" fmla="*/ 0 w 9144000"/>
                <a:gd name="connsiteY13" fmla="*/ 571500 h 914400"/>
                <a:gd name="connsiteX14" fmla="*/ 0 w 9144000"/>
                <a:gd name="connsiteY14" fmla="*/ 228600 h 914400"/>
                <a:gd name="connsiteX15" fmla="*/ 0 w 9144000"/>
                <a:gd name="connsiteY15" fmla="*/ 457200 h 914400"/>
                <a:gd name="connsiteX16" fmla="*/ 0 w 9144000"/>
                <a:gd name="connsiteY16" fmla="*/ 0 h 914400"/>
                <a:gd name="connsiteX0" fmla="*/ 0 w 9144000"/>
                <a:gd name="connsiteY0" fmla="*/ 0 h 914400"/>
                <a:gd name="connsiteX1" fmla="*/ 1143000 w 9144000"/>
                <a:gd name="connsiteY1" fmla="*/ 0 h 914400"/>
                <a:gd name="connsiteX2" fmla="*/ 1828800 w 9144000"/>
                <a:gd name="connsiteY2" fmla="*/ 0 h 914400"/>
                <a:gd name="connsiteX3" fmla="*/ 4229100 w 9144000"/>
                <a:gd name="connsiteY3" fmla="*/ 0 h 914400"/>
                <a:gd name="connsiteX4" fmla="*/ 9144000 w 9144000"/>
                <a:gd name="connsiteY4" fmla="*/ 0 h 914400"/>
                <a:gd name="connsiteX5" fmla="*/ 9144000 w 9144000"/>
                <a:gd name="connsiteY5" fmla="*/ 228600 h 914400"/>
                <a:gd name="connsiteX6" fmla="*/ 9144000 w 9144000"/>
                <a:gd name="connsiteY6" fmla="*/ 342900 h 914400"/>
                <a:gd name="connsiteX7" fmla="*/ 9144000 w 9144000"/>
                <a:gd name="connsiteY7" fmla="*/ 571500 h 914400"/>
                <a:gd name="connsiteX8" fmla="*/ 9144000 w 9144000"/>
                <a:gd name="connsiteY8" fmla="*/ 685800 h 914400"/>
                <a:gd name="connsiteX9" fmla="*/ 2971800 w 9144000"/>
                <a:gd name="connsiteY9" fmla="*/ 685800 h 914400"/>
                <a:gd name="connsiteX10" fmla="*/ 2628900 w 9144000"/>
                <a:gd name="connsiteY10" fmla="*/ 914400 h 914400"/>
                <a:gd name="connsiteX11" fmla="*/ 571500 w 9144000"/>
                <a:gd name="connsiteY11" fmla="*/ 685800 h 914400"/>
                <a:gd name="connsiteX12" fmla="*/ 0 w 9144000"/>
                <a:gd name="connsiteY12" fmla="*/ 685800 h 914400"/>
                <a:gd name="connsiteX13" fmla="*/ 0 w 9144000"/>
                <a:gd name="connsiteY13" fmla="*/ 571500 h 914400"/>
                <a:gd name="connsiteX14" fmla="*/ 0 w 9144000"/>
                <a:gd name="connsiteY14" fmla="*/ 228600 h 914400"/>
                <a:gd name="connsiteX15" fmla="*/ 0 w 9144000"/>
                <a:gd name="connsiteY15" fmla="*/ 457200 h 914400"/>
                <a:gd name="connsiteX16" fmla="*/ 0 w 9144000"/>
                <a:gd name="connsiteY16" fmla="*/ 0 h 914400"/>
                <a:gd name="connsiteX0" fmla="*/ 0 w 9144000"/>
                <a:gd name="connsiteY0" fmla="*/ 0 h 914400"/>
                <a:gd name="connsiteX1" fmla="*/ 1143000 w 9144000"/>
                <a:gd name="connsiteY1" fmla="*/ 0 h 914400"/>
                <a:gd name="connsiteX2" fmla="*/ 1828800 w 9144000"/>
                <a:gd name="connsiteY2" fmla="*/ 0 h 914400"/>
                <a:gd name="connsiteX3" fmla="*/ 4229100 w 9144000"/>
                <a:gd name="connsiteY3" fmla="*/ 0 h 914400"/>
                <a:gd name="connsiteX4" fmla="*/ 9144000 w 9144000"/>
                <a:gd name="connsiteY4" fmla="*/ 0 h 914400"/>
                <a:gd name="connsiteX5" fmla="*/ 9144000 w 9144000"/>
                <a:gd name="connsiteY5" fmla="*/ 228600 h 914400"/>
                <a:gd name="connsiteX6" fmla="*/ 9144000 w 9144000"/>
                <a:gd name="connsiteY6" fmla="*/ 342900 h 914400"/>
                <a:gd name="connsiteX7" fmla="*/ 9144000 w 9144000"/>
                <a:gd name="connsiteY7" fmla="*/ 571500 h 914400"/>
                <a:gd name="connsiteX8" fmla="*/ 9144000 w 9144000"/>
                <a:gd name="connsiteY8" fmla="*/ 685800 h 914400"/>
                <a:gd name="connsiteX9" fmla="*/ 2971800 w 9144000"/>
                <a:gd name="connsiteY9" fmla="*/ 685800 h 914400"/>
                <a:gd name="connsiteX10" fmla="*/ 571500 w 9144000"/>
                <a:gd name="connsiteY10" fmla="*/ 914400 h 914400"/>
                <a:gd name="connsiteX11" fmla="*/ 571500 w 9144000"/>
                <a:gd name="connsiteY11" fmla="*/ 685800 h 914400"/>
                <a:gd name="connsiteX12" fmla="*/ 0 w 9144000"/>
                <a:gd name="connsiteY12" fmla="*/ 685800 h 914400"/>
                <a:gd name="connsiteX13" fmla="*/ 0 w 9144000"/>
                <a:gd name="connsiteY13" fmla="*/ 571500 h 914400"/>
                <a:gd name="connsiteX14" fmla="*/ 0 w 9144000"/>
                <a:gd name="connsiteY14" fmla="*/ 228600 h 914400"/>
                <a:gd name="connsiteX15" fmla="*/ 0 w 9144000"/>
                <a:gd name="connsiteY15" fmla="*/ 457200 h 914400"/>
                <a:gd name="connsiteX16" fmla="*/ 0 w 9144000"/>
                <a:gd name="connsiteY16" fmla="*/ 0 h 914400"/>
                <a:gd name="connsiteX0" fmla="*/ 0 w 9144000"/>
                <a:gd name="connsiteY0" fmla="*/ 0 h 914400"/>
                <a:gd name="connsiteX1" fmla="*/ 1143000 w 9144000"/>
                <a:gd name="connsiteY1" fmla="*/ 0 h 914400"/>
                <a:gd name="connsiteX2" fmla="*/ 1828800 w 9144000"/>
                <a:gd name="connsiteY2" fmla="*/ 0 h 914400"/>
                <a:gd name="connsiteX3" fmla="*/ 4229100 w 9144000"/>
                <a:gd name="connsiteY3" fmla="*/ 0 h 914400"/>
                <a:gd name="connsiteX4" fmla="*/ 9144000 w 9144000"/>
                <a:gd name="connsiteY4" fmla="*/ 0 h 914400"/>
                <a:gd name="connsiteX5" fmla="*/ 9144000 w 9144000"/>
                <a:gd name="connsiteY5" fmla="*/ 228600 h 914400"/>
                <a:gd name="connsiteX6" fmla="*/ 9144000 w 9144000"/>
                <a:gd name="connsiteY6" fmla="*/ 342900 h 914400"/>
                <a:gd name="connsiteX7" fmla="*/ 9144000 w 9144000"/>
                <a:gd name="connsiteY7" fmla="*/ 571500 h 914400"/>
                <a:gd name="connsiteX8" fmla="*/ 9144000 w 9144000"/>
                <a:gd name="connsiteY8" fmla="*/ 685800 h 914400"/>
                <a:gd name="connsiteX9" fmla="*/ 914400 w 9144000"/>
                <a:gd name="connsiteY9" fmla="*/ 685800 h 914400"/>
                <a:gd name="connsiteX10" fmla="*/ 571500 w 9144000"/>
                <a:gd name="connsiteY10" fmla="*/ 914400 h 914400"/>
                <a:gd name="connsiteX11" fmla="*/ 571500 w 9144000"/>
                <a:gd name="connsiteY11" fmla="*/ 685800 h 914400"/>
                <a:gd name="connsiteX12" fmla="*/ 0 w 9144000"/>
                <a:gd name="connsiteY12" fmla="*/ 685800 h 914400"/>
                <a:gd name="connsiteX13" fmla="*/ 0 w 9144000"/>
                <a:gd name="connsiteY13" fmla="*/ 571500 h 914400"/>
                <a:gd name="connsiteX14" fmla="*/ 0 w 9144000"/>
                <a:gd name="connsiteY14" fmla="*/ 228600 h 914400"/>
                <a:gd name="connsiteX15" fmla="*/ 0 w 9144000"/>
                <a:gd name="connsiteY15" fmla="*/ 457200 h 914400"/>
                <a:gd name="connsiteX16" fmla="*/ 0 w 9144000"/>
                <a:gd name="connsiteY16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144000" h="914400">
                  <a:moveTo>
                    <a:pt x="0" y="0"/>
                  </a:moveTo>
                  <a:lnTo>
                    <a:pt x="1143000" y="0"/>
                  </a:lnTo>
                  <a:lnTo>
                    <a:pt x="1828800" y="0"/>
                  </a:lnTo>
                  <a:lnTo>
                    <a:pt x="4229100" y="0"/>
                  </a:lnTo>
                  <a:lnTo>
                    <a:pt x="9144000" y="0"/>
                  </a:lnTo>
                  <a:lnTo>
                    <a:pt x="9144000" y="228600"/>
                  </a:lnTo>
                  <a:lnTo>
                    <a:pt x="9144000" y="342900"/>
                  </a:lnTo>
                  <a:lnTo>
                    <a:pt x="9144000" y="571500"/>
                  </a:lnTo>
                  <a:lnTo>
                    <a:pt x="9144000" y="685800"/>
                  </a:lnTo>
                  <a:lnTo>
                    <a:pt x="914400" y="685800"/>
                  </a:lnTo>
                  <a:lnTo>
                    <a:pt x="571500" y="914400"/>
                  </a:lnTo>
                  <a:lnTo>
                    <a:pt x="571500" y="685800"/>
                  </a:lnTo>
                  <a:lnTo>
                    <a:pt x="0" y="685800"/>
                  </a:lnTo>
                  <a:lnTo>
                    <a:pt x="0" y="571500"/>
                  </a:lnTo>
                  <a:lnTo>
                    <a:pt x="0" y="2286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810000" y="1333500"/>
            <a:ext cx="5219700" cy="5181600"/>
          </a:xfrm>
        </p:spPr>
        <p:txBody>
          <a:bodyPr>
            <a:noAutofit/>
          </a:bodyPr>
          <a:lstStyle/>
          <a:p>
            <a:pPr marL="533400" indent="-476250">
              <a:lnSpc>
                <a:spcPct val="150000"/>
              </a:lnSpc>
            </a:pPr>
            <a:r>
              <a:rPr lang="en-US" sz="1500" dirty="0">
                <a:latin typeface="Calibri" panose="020F0502020204030204" pitchFamily="34" charset="0"/>
              </a:rPr>
              <a:t>Multiple sizes to fit a wide range of applications</a:t>
            </a:r>
          </a:p>
          <a:p>
            <a:pPr marL="533400" indent="-476250">
              <a:lnSpc>
                <a:spcPct val="150000"/>
              </a:lnSpc>
            </a:pPr>
            <a:r>
              <a:rPr lang="en-US" sz="1500" dirty="0">
                <a:latin typeface="Calibri" panose="020F0502020204030204" pitchFamily="34" charset="0"/>
              </a:rPr>
              <a:t>Any application requiring a robust cash drawer</a:t>
            </a:r>
          </a:p>
          <a:p>
            <a:pPr marL="533400" indent="-476250">
              <a:lnSpc>
                <a:spcPct val="150000"/>
              </a:lnSpc>
            </a:pPr>
            <a:r>
              <a:rPr lang="en-US" sz="1500" dirty="0">
                <a:latin typeface="Calibri" panose="020F0502020204030204" pitchFamily="34" charset="0"/>
              </a:rPr>
              <a:t>High volume hospitality</a:t>
            </a:r>
          </a:p>
          <a:p>
            <a:pPr marL="533400" indent="-476250">
              <a:lnSpc>
                <a:spcPct val="150000"/>
              </a:lnSpc>
            </a:pPr>
            <a:r>
              <a:rPr lang="en-US" sz="1500" dirty="0">
                <a:latin typeface="Calibri" panose="020F0502020204030204" pitchFamily="34" charset="0"/>
              </a:rPr>
              <a:t>Drive Through</a:t>
            </a:r>
          </a:p>
          <a:p>
            <a:pPr marL="533400" indent="-476250">
              <a:lnSpc>
                <a:spcPct val="150000"/>
              </a:lnSpc>
            </a:pPr>
            <a:r>
              <a:rPr lang="en-US" sz="1500" dirty="0">
                <a:latin typeface="Calibri" panose="020F0502020204030204" pitchFamily="34" charset="0"/>
              </a:rPr>
              <a:t>DIY and Warehouse Clubs</a:t>
            </a:r>
          </a:p>
          <a:p>
            <a:pPr marL="533400" indent="-476250">
              <a:lnSpc>
                <a:spcPct val="150000"/>
              </a:lnSpc>
            </a:pPr>
            <a:r>
              <a:rPr lang="en-US" sz="1500" dirty="0">
                <a:latin typeface="Calibri" panose="020F0502020204030204" pitchFamily="34" charset="0"/>
              </a:rPr>
              <a:t>Lottery</a:t>
            </a:r>
          </a:p>
          <a:p>
            <a:pPr marL="533400" indent="-476250">
              <a:lnSpc>
                <a:spcPct val="150000"/>
              </a:lnSpc>
            </a:pPr>
            <a:r>
              <a:rPr lang="en-US" sz="1500" dirty="0">
                <a:latin typeface="Calibri" panose="020F0502020204030204" pitchFamily="34" charset="0"/>
              </a:rPr>
              <a:t>Convenience Stores</a:t>
            </a:r>
          </a:p>
          <a:p>
            <a:pPr marL="533400" indent="-476250">
              <a:lnSpc>
                <a:spcPct val="150000"/>
              </a:lnSpc>
            </a:pPr>
            <a:r>
              <a:rPr lang="en-US" sz="1500" dirty="0">
                <a:latin typeface="Calibri" panose="020F0502020204030204" pitchFamily="34" charset="0"/>
              </a:rPr>
              <a:t>Grocery</a:t>
            </a:r>
          </a:p>
          <a:p>
            <a:pPr marL="533400" indent="-476250">
              <a:lnSpc>
                <a:spcPct val="150000"/>
              </a:lnSpc>
            </a:pPr>
            <a:r>
              <a:rPr lang="en-US" sz="1500" dirty="0">
                <a:latin typeface="Calibri" panose="020F0502020204030204" pitchFamily="34" charset="0"/>
              </a:rPr>
              <a:t>Automotive parts and services</a:t>
            </a:r>
          </a:p>
          <a:p>
            <a:pPr marL="533400" indent="-476250">
              <a:lnSpc>
                <a:spcPct val="150000"/>
              </a:lnSpc>
            </a:pPr>
            <a:r>
              <a:rPr lang="en-US" sz="1500" dirty="0">
                <a:latin typeface="Calibri" panose="020F0502020204030204" pitchFamily="34" charset="0"/>
              </a:rPr>
              <a:t>Quick Lube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953000"/>
            <a:ext cx="304800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106" name="Picture 2" descr="P:\Marketing\Breanna Brown\APG Marketing\powerpoints\S4000-Heavy Duty Folder\Links\Copy of Frozen Se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70615"/>
            <a:ext cx="304800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extrusionH="6350">
            <a:bevelT h="38100"/>
          </a:sp3d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143000"/>
            <a:ext cx="3048000" cy="1797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14300" y="223837"/>
            <a:ext cx="891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</a:rPr>
              <a:t>Series 4000 Cash Drawer Verticals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53000" y="270152"/>
            <a:ext cx="472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Product Durability:   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</a:rPr>
              <a:t>Good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| 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</a:rPr>
              <a:t>Better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|  </a:t>
            </a: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Best</a:t>
            </a:r>
          </a:p>
        </p:txBody>
      </p:sp>
    </p:spTree>
    <p:extLst>
      <p:ext uri="{BB962C8B-B14F-4D97-AF65-F5344CB8AC3E}">
        <p14:creationId xmlns:p14="http://schemas.microsoft.com/office/powerpoint/2010/main" val="179789549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114300"/>
            <a:ext cx="9144000" cy="914400"/>
            <a:chOff x="0" y="114300"/>
            <a:chExt cx="9144000" cy="914400"/>
          </a:xfrm>
          <a:solidFill>
            <a:schemeClr val="tx1"/>
          </a:solidFill>
        </p:grpSpPr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9144000" cy="0"/>
            </a:xfrm>
            <a:prstGeom prst="line">
              <a:avLst/>
            </a:prstGeom>
            <a:grpFill/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7"/>
            <p:cNvSpPr/>
            <p:nvPr/>
          </p:nvSpPr>
          <p:spPr>
            <a:xfrm>
              <a:off x="0" y="114300"/>
              <a:ext cx="9144000" cy="914400"/>
            </a:xfrm>
            <a:custGeom>
              <a:avLst/>
              <a:gdLst>
                <a:gd name="connsiteX0" fmla="*/ 0 w 9144000"/>
                <a:gd name="connsiteY0" fmla="*/ 0 h 3886200"/>
                <a:gd name="connsiteX1" fmla="*/ 1524000 w 9144000"/>
                <a:gd name="connsiteY1" fmla="*/ 0 h 3886200"/>
                <a:gd name="connsiteX2" fmla="*/ 1524000 w 9144000"/>
                <a:gd name="connsiteY2" fmla="*/ 0 h 3886200"/>
                <a:gd name="connsiteX3" fmla="*/ 3810000 w 9144000"/>
                <a:gd name="connsiteY3" fmla="*/ 0 h 3886200"/>
                <a:gd name="connsiteX4" fmla="*/ 9144000 w 9144000"/>
                <a:gd name="connsiteY4" fmla="*/ 0 h 3886200"/>
                <a:gd name="connsiteX5" fmla="*/ 9144000 w 9144000"/>
                <a:gd name="connsiteY5" fmla="*/ 2266950 h 3886200"/>
                <a:gd name="connsiteX6" fmla="*/ 9144000 w 9144000"/>
                <a:gd name="connsiteY6" fmla="*/ 2266950 h 3886200"/>
                <a:gd name="connsiteX7" fmla="*/ 9144000 w 9144000"/>
                <a:gd name="connsiteY7" fmla="*/ 3238500 h 3886200"/>
                <a:gd name="connsiteX8" fmla="*/ 9144000 w 9144000"/>
                <a:gd name="connsiteY8" fmla="*/ 3886200 h 3886200"/>
                <a:gd name="connsiteX9" fmla="*/ 3810000 w 9144000"/>
                <a:gd name="connsiteY9" fmla="*/ 3886200 h 3886200"/>
                <a:gd name="connsiteX10" fmla="*/ 2667030 w 9144000"/>
                <a:gd name="connsiteY10" fmla="*/ 4371975 h 3886200"/>
                <a:gd name="connsiteX11" fmla="*/ 1524000 w 9144000"/>
                <a:gd name="connsiteY11" fmla="*/ 3886200 h 3886200"/>
                <a:gd name="connsiteX12" fmla="*/ 0 w 9144000"/>
                <a:gd name="connsiteY12" fmla="*/ 3886200 h 3886200"/>
                <a:gd name="connsiteX13" fmla="*/ 0 w 9144000"/>
                <a:gd name="connsiteY13" fmla="*/ 3238500 h 3886200"/>
                <a:gd name="connsiteX14" fmla="*/ 0 w 9144000"/>
                <a:gd name="connsiteY14" fmla="*/ 2266950 h 3886200"/>
                <a:gd name="connsiteX15" fmla="*/ 0 w 9144000"/>
                <a:gd name="connsiteY15" fmla="*/ 2266950 h 3886200"/>
                <a:gd name="connsiteX16" fmla="*/ 0 w 9144000"/>
                <a:gd name="connsiteY16" fmla="*/ 0 h 3886200"/>
                <a:gd name="connsiteX0" fmla="*/ 0 w 9144000"/>
                <a:gd name="connsiteY0" fmla="*/ 0 h 4371975"/>
                <a:gd name="connsiteX1" fmla="*/ 1524000 w 9144000"/>
                <a:gd name="connsiteY1" fmla="*/ 0 h 4371975"/>
                <a:gd name="connsiteX2" fmla="*/ 1524000 w 9144000"/>
                <a:gd name="connsiteY2" fmla="*/ 0 h 4371975"/>
                <a:gd name="connsiteX3" fmla="*/ 3810000 w 9144000"/>
                <a:gd name="connsiteY3" fmla="*/ 0 h 4371975"/>
                <a:gd name="connsiteX4" fmla="*/ 9144000 w 9144000"/>
                <a:gd name="connsiteY4" fmla="*/ 0 h 4371975"/>
                <a:gd name="connsiteX5" fmla="*/ 9144000 w 9144000"/>
                <a:gd name="connsiteY5" fmla="*/ 2266950 h 4371975"/>
                <a:gd name="connsiteX6" fmla="*/ 9144000 w 9144000"/>
                <a:gd name="connsiteY6" fmla="*/ 2266950 h 4371975"/>
                <a:gd name="connsiteX7" fmla="*/ 9144000 w 9144000"/>
                <a:gd name="connsiteY7" fmla="*/ 3238500 h 4371975"/>
                <a:gd name="connsiteX8" fmla="*/ 9144000 w 9144000"/>
                <a:gd name="connsiteY8" fmla="*/ 3886200 h 4371975"/>
                <a:gd name="connsiteX9" fmla="*/ 3810000 w 9144000"/>
                <a:gd name="connsiteY9" fmla="*/ 3886200 h 4371975"/>
                <a:gd name="connsiteX10" fmla="*/ 2667030 w 9144000"/>
                <a:gd name="connsiteY10" fmla="*/ 4371975 h 4371975"/>
                <a:gd name="connsiteX11" fmla="*/ 2057400 w 9144000"/>
                <a:gd name="connsiteY11" fmla="*/ 3886200 h 4371975"/>
                <a:gd name="connsiteX12" fmla="*/ 0 w 9144000"/>
                <a:gd name="connsiteY12" fmla="*/ 3886200 h 4371975"/>
                <a:gd name="connsiteX13" fmla="*/ 0 w 9144000"/>
                <a:gd name="connsiteY13" fmla="*/ 3238500 h 4371975"/>
                <a:gd name="connsiteX14" fmla="*/ 0 w 9144000"/>
                <a:gd name="connsiteY14" fmla="*/ 2266950 h 4371975"/>
                <a:gd name="connsiteX15" fmla="*/ 0 w 9144000"/>
                <a:gd name="connsiteY15" fmla="*/ 2266950 h 4371975"/>
                <a:gd name="connsiteX16" fmla="*/ 0 w 9144000"/>
                <a:gd name="connsiteY16" fmla="*/ 0 h 4371975"/>
                <a:gd name="connsiteX0" fmla="*/ 0 w 9144000"/>
                <a:gd name="connsiteY0" fmla="*/ 0 h 4371975"/>
                <a:gd name="connsiteX1" fmla="*/ 1524000 w 9144000"/>
                <a:gd name="connsiteY1" fmla="*/ 0 h 4371975"/>
                <a:gd name="connsiteX2" fmla="*/ 1524000 w 9144000"/>
                <a:gd name="connsiteY2" fmla="*/ 0 h 4371975"/>
                <a:gd name="connsiteX3" fmla="*/ 3810000 w 9144000"/>
                <a:gd name="connsiteY3" fmla="*/ 0 h 4371975"/>
                <a:gd name="connsiteX4" fmla="*/ 9144000 w 9144000"/>
                <a:gd name="connsiteY4" fmla="*/ 0 h 4371975"/>
                <a:gd name="connsiteX5" fmla="*/ 9144000 w 9144000"/>
                <a:gd name="connsiteY5" fmla="*/ 2266950 h 4371975"/>
                <a:gd name="connsiteX6" fmla="*/ 9144000 w 9144000"/>
                <a:gd name="connsiteY6" fmla="*/ 2266950 h 4371975"/>
                <a:gd name="connsiteX7" fmla="*/ 9144000 w 9144000"/>
                <a:gd name="connsiteY7" fmla="*/ 3238500 h 4371975"/>
                <a:gd name="connsiteX8" fmla="*/ 9144000 w 9144000"/>
                <a:gd name="connsiteY8" fmla="*/ 3886200 h 4371975"/>
                <a:gd name="connsiteX9" fmla="*/ 3200400 w 9144000"/>
                <a:gd name="connsiteY9" fmla="*/ 3886200 h 4371975"/>
                <a:gd name="connsiteX10" fmla="*/ 2667030 w 9144000"/>
                <a:gd name="connsiteY10" fmla="*/ 4371975 h 4371975"/>
                <a:gd name="connsiteX11" fmla="*/ 2057400 w 9144000"/>
                <a:gd name="connsiteY11" fmla="*/ 3886200 h 4371975"/>
                <a:gd name="connsiteX12" fmla="*/ 0 w 9144000"/>
                <a:gd name="connsiteY12" fmla="*/ 3886200 h 4371975"/>
                <a:gd name="connsiteX13" fmla="*/ 0 w 9144000"/>
                <a:gd name="connsiteY13" fmla="*/ 3238500 h 4371975"/>
                <a:gd name="connsiteX14" fmla="*/ 0 w 9144000"/>
                <a:gd name="connsiteY14" fmla="*/ 2266950 h 4371975"/>
                <a:gd name="connsiteX15" fmla="*/ 0 w 9144000"/>
                <a:gd name="connsiteY15" fmla="*/ 2266950 h 4371975"/>
                <a:gd name="connsiteX16" fmla="*/ 0 w 9144000"/>
                <a:gd name="connsiteY16" fmla="*/ 0 h 4371975"/>
                <a:gd name="connsiteX0" fmla="*/ 0 w 9144000"/>
                <a:gd name="connsiteY0" fmla="*/ 0 h 4371975"/>
                <a:gd name="connsiteX1" fmla="*/ 1524000 w 9144000"/>
                <a:gd name="connsiteY1" fmla="*/ 0 h 4371975"/>
                <a:gd name="connsiteX2" fmla="*/ 1524000 w 9144000"/>
                <a:gd name="connsiteY2" fmla="*/ 0 h 4371975"/>
                <a:gd name="connsiteX3" fmla="*/ 3810000 w 9144000"/>
                <a:gd name="connsiteY3" fmla="*/ 0 h 4371975"/>
                <a:gd name="connsiteX4" fmla="*/ 9144000 w 9144000"/>
                <a:gd name="connsiteY4" fmla="*/ 0 h 4371975"/>
                <a:gd name="connsiteX5" fmla="*/ 9144000 w 9144000"/>
                <a:gd name="connsiteY5" fmla="*/ 2266950 h 4371975"/>
                <a:gd name="connsiteX6" fmla="*/ 9144000 w 9144000"/>
                <a:gd name="connsiteY6" fmla="*/ 2266950 h 4371975"/>
                <a:gd name="connsiteX7" fmla="*/ 9144000 w 9144000"/>
                <a:gd name="connsiteY7" fmla="*/ 3238500 h 4371975"/>
                <a:gd name="connsiteX8" fmla="*/ 9144000 w 9144000"/>
                <a:gd name="connsiteY8" fmla="*/ 3886200 h 4371975"/>
                <a:gd name="connsiteX9" fmla="*/ 3200400 w 9144000"/>
                <a:gd name="connsiteY9" fmla="*/ 3886200 h 4371975"/>
                <a:gd name="connsiteX10" fmla="*/ 2667030 w 9144000"/>
                <a:gd name="connsiteY10" fmla="*/ 4371975 h 4371975"/>
                <a:gd name="connsiteX11" fmla="*/ 2514600 w 9144000"/>
                <a:gd name="connsiteY11" fmla="*/ 3886200 h 4371975"/>
                <a:gd name="connsiteX12" fmla="*/ 0 w 9144000"/>
                <a:gd name="connsiteY12" fmla="*/ 3886200 h 4371975"/>
                <a:gd name="connsiteX13" fmla="*/ 0 w 9144000"/>
                <a:gd name="connsiteY13" fmla="*/ 3238500 h 4371975"/>
                <a:gd name="connsiteX14" fmla="*/ 0 w 9144000"/>
                <a:gd name="connsiteY14" fmla="*/ 2266950 h 4371975"/>
                <a:gd name="connsiteX15" fmla="*/ 0 w 9144000"/>
                <a:gd name="connsiteY15" fmla="*/ 2266950 h 4371975"/>
                <a:gd name="connsiteX16" fmla="*/ 0 w 9144000"/>
                <a:gd name="connsiteY16" fmla="*/ 0 h 4371975"/>
                <a:gd name="connsiteX0" fmla="*/ 0 w 9144000"/>
                <a:gd name="connsiteY0" fmla="*/ 0 h 4371975"/>
                <a:gd name="connsiteX1" fmla="*/ 1524000 w 9144000"/>
                <a:gd name="connsiteY1" fmla="*/ 0 h 4371975"/>
                <a:gd name="connsiteX2" fmla="*/ 1524000 w 9144000"/>
                <a:gd name="connsiteY2" fmla="*/ 0 h 4371975"/>
                <a:gd name="connsiteX3" fmla="*/ 3810000 w 9144000"/>
                <a:gd name="connsiteY3" fmla="*/ 0 h 4371975"/>
                <a:gd name="connsiteX4" fmla="*/ 9144000 w 9144000"/>
                <a:gd name="connsiteY4" fmla="*/ 0 h 4371975"/>
                <a:gd name="connsiteX5" fmla="*/ 9144000 w 9144000"/>
                <a:gd name="connsiteY5" fmla="*/ 2266950 h 4371975"/>
                <a:gd name="connsiteX6" fmla="*/ 9144000 w 9144000"/>
                <a:gd name="connsiteY6" fmla="*/ 2266950 h 4371975"/>
                <a:gd name="connsiteX7" fmla="*/ 9144000 w 9144000"/>
                <a:gd name="connsiteY7" fmla="*/ 3238500 h 4371975"/>
                <a:gd name="connsiteX8" fmla="*/ 9144000 w 9144000"/>
                <a:gd name="connsiteY8" fmla="*/ 3886200 h 4371975"/>
                <a:gd name="connsiteX9" fmla="*/ 2971800 w 9144000"/>
                <a:gd name="connsiteY9" fmla="*/ 3886200 h 4371975"/>
                <a:gd name="connsiteX10" fmla="*/ 2667030 w 9144000"/>
                <a:gd name="connsiteY10" fmla="*/ 4371975 h 4371975"/>
                <a:gd name="connsiteX11" fmla="*/ 2514600 w 9144000"/>
                <a:gd name="connsiteY11" fmla="*/ 3886200 h 4371975"/>
                <a:gd name="connsiteX12" fmla="*/ 0 w 9144000"/>
                <a:gd name="connsiteY12" fmla="*/ 3886200 h 4371975"/>
                <a:gd name="connsiteX13" fmla="*/ 0 w 9144000"/>
                <a:gd name="connsiteY13" fmla="*/ 3238500 h 4371975"/>
                <a:gd name="connsiteX14" fmla="*/ 0 w 9144000"/>
                <a:gd name="connsiteY14" fmla="*/ 2266950 h 4371975"/>
                <a:gd name="connsiteX15" fmla="*/ 0 w 9144000"/>
                <a:gd name="connsiteY15" fmla="*/ 2266950 h 4371975"/>
                <a:gd name="connsiteX16" fmla="*/ 0 w 9144000"/>
                <a:gd name="connsiteY16" fmla="*/ 0 h 4371975"/>
                <a:gd name="connsiteX0" fmla="*/ 0 w 9144000"/>
                <a:gd name="connsiteY0" fmla="*/ 0 h 4229100"/>
                <a:gd name="connsiteX1" fmla="*/ 1524000 w 9144000"/>
                <a:gd name="connsiteY1" fmla="*/ 0 h 4229100"/>
                <a:gd name="connsiteX2" fmla="*/ 1524000 w 9144000"/>
                <a:gd name="connsiteY2" fmla="*/ 0 h 4229100"/>
                <a:gd name="connsiteX3" fmla="*/ 3810000 w 9144000"/>
                <a:gd name="connsiteY3" fmla="*/ 0 h 4229100"/>
                <a:gd name="connsiteX4" fmla="*/ 9144000 w 9144000"/>
                <a:gd name="connsiteY4" fmla="*/ 0 h 4229100"/>
                <a:gd name="connsiteX5" fmla="*/ 9144000 w 9144000"/>
                <a:gd name="connsiteY5" fmla="*/ 2266950 h 4229100"/>
                <a:gd name="connsiteX6" fmla="*/ 9144000 w 9144000"/>
                <a:gd name="connsiteY6" fmla="*/ 2266950 h 4229100"/>
                <a:gd name="connsiteX7" fmla="*/ 9144000 w 9144000"/>
                <a:gd name="connsiteY7" fmla="*/ 3238500 h 4229100"/>
                <a:gd name="connsiteX8" fmla="*/ 9144000 w 9144000"/>
                <a:gd name="connsiteY8" fmla="*/ 3886200 h 4229100"/>
                <a:gd name="connsiteX9" fmla="*/ 2971800 w 9144000"/>
                <a:gd name="connsiteY9" fmla="*/ 3886200 h 4229100"/>
                <a:gd name="connsiteX10" fmla="*/ 2743200 w 9144000"/>
                <a:gd name="connsiteY10" fmla="*/ 4229100 h 4229100"/>
                <a:gd name="connsiteX11" fmla="*/ 2514600 w 9144000"/>
                <a:gd name="connsiteY11" fmla="*/ 3886200 h 4229100"/>
                <a:gd name="connsiteX12" fmla="*/ 0 w 9144000"/>
                <a:gd name="connsiteY12" fmla="*/ 3886200 h 4229100"/>
                <a:gd name="connsiteX13" fmla="*/ 0 w 9144000"/>
                <a:gd name="connsiteY13" fmla="*/ 3238500 h 4229100"/>
                <a:gd name="connsiteX14" fmla="*/ 0 w 9144000"/>
                <a:gd name="connsiteY14" fmla="*/ 2266950 h 4229100"/>
                <a:gd name="connsiteX15" fmla="*/ 0 w 9144000"/>
                <a:gd name="connsiteY15" fmla="*/ 2266950 h 4229100"/>
                <a:gd name="connsiteX16" fmla="*/ 0 w 9144000"/>
                <a:gd name="connsiteY16" fmla="*/ 0 h 4229100"/>
                <a:gd name="connsiteX0" fmla="*/ 0 w 9144000"/>
                <a:gd name="connsiteY0" fmla="*/ 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2385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743200 w 9144000"/>
                <a:gd name="connsiteY10" fmla="*/ 4114800 h 4114800"/>
                <a:gd name="connsiteX11" fmla="*/ 25146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238500 h 4114800"/>
                <a:gd name="connsiteX14" fmla="*/ 0 w 9144000"/>
                <a:gd name="connsiteY14" fmla="*/ 2266950 h 4114800"/>
                <a:gd name="connsiteX15" fmla="*/ 0 w 9144000"/>
                <a:gd name="connsiteY15" fmla="*/ 2266950 h 4114800"/>
                <a:gd name="connsiteX16" fmla="*/ 0 w 9144000"/>
                <a:gd name="connsiteY16" fmla="*/ 0 h 4114800"/>
                <a:gd name="connsiteX0" fmla="*/ 0 w 9144000"/>
                <a:gd name="connsiteY0" fmla="*/ 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2385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514600 w 9144000"/>
                <a:gd name="connsiteY10" fmla="*/ 4114800 h 4114800"/>
                <a:gd name="connsiteX11" fmla="*/ 25146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238500 h 4114800"/>
                <a:gd name="connsiteX14" fmla="*/ 0 w 9144000"/>
                <a:gd name="connsiteY14" fmla="*/ 2266950 h 4114800"/>
                <a:gd name="connsiteX15" fmla="*/ 0 w 9144000"/>
                <a:gd name="connsiteY15" fmla="*/ 2266950 h 4114800"/>
                <a:gd name="connsiteX16" fmla="*/ 0 w 9144000"/>
                <a:gd name="connsiteY16" fmla="*/ 0 h 4114800"/>
                <a:gd name="connsiteX0" fmla="*/ 0 w 9144000"/>
                <a:gd name="connsiteY0" fmla="*/ 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2385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5146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238500 h 4114800"/>
                <a:gd name="connsiteX14" fmla="*/ 0 w 9144000"/>
                <a:gd name="connsiteY14" fmla="*/ 2266950 h 4114800"/>
                <a:gd name="connsiteX15" fmla="*/ 0 w 9144000"/>
                <a:gd name="connsiteY15" fmla="*/ 2266950 h 4114800"/>
                <a:gd name="connsiteX16" fmla="*/ 0 w 9144000"/>
                <a:gd name="connsiteY16" fmla="*/ 0 h 4114800"/>
                <a:gd name="connsiteX0" fmla="*/ 0 w 9144000"/>
                <a:gd name="connsiteY0" fmla="*/ 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2385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238500 h 4114800"/>
                <a:gd name="connsiteX14" fmla="*/ 0 w 9144000"/>
                <a:gd name="connsiteY14" fmla="*/ 2266950 h 4114800"/>
                <a:gd name="connsiteX15" fmla="*/ 0 w 9144000"/>
                <a:gd name="connsiteY15" fmla="*/ 2266950 h 4114800"/>
                <a:gd name="connsiteX16" fmla="*/ 0 w 9144000"/>
                <a:gd name="connsiteY16" fmla="*/ 0 h 4114800"/>
                <a:gd name="connsiteX0" fmla="*/ 0 w 9144000"/>
                <a:gd name="connsiteY0" fmla="*/ 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2385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2266950 h 4114800"/>
                <a:gd name="connsiteX15" fmla="*/ 0 w 9144000"/>
                <a:gd name="connsiteY15" fmla="*/ 2266950 h 4114800"/>
                <a:gd name="connsiteX16" fmla="*/ 0 w 9144000"/>
                <a:gd name="connsiteY16" fmla="*/ 0 h 4114800"/>
                <a:gd name="connsiteX0" fmla="*/ 0 w 9144000"/>
                <a:gd name="connsiteY0" fmla="*/ 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2385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2266950 h 4114800"/>
                <a:gd name="connsiteX15" fmla="*/ 0 w 9144000"/>
                <a:gd name="connsiteY15" fmla="*/ 3657600 h 4114800"/>
                <a:gd name="connsiteX16" fmla="*/ 0 w 9144000"/>
                <a:gd name="connsiteY16" fmla="*/ 0 h 4114800"/>
                <a:gd name="connsiteX0" fmla="*/ 0 w 9144000"/>
                <a:gd name="connsiteY0" fmla="*/ 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2385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3429000 h 4114800"/>
                <a:gd name="connsiteX15" fmla="*/ 0 w 9144000"/>
                <a:gd name="connsiteY15" fmla="*/ 3657600 h 4114800"/>
                <a:gd name="connsiteX16" fmla="*/ 0 w 9144000"/>
                <a:gd name="connsiteY16" fmla="*/ 0 h 4114800"/>
                <a:gd name="connsiteX0" fmla="*/ 0 w 9144000"/>
                <a:gd name="connsiteY0" fmla="*/ 308610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2385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3429000 h 4114800"/>
                <a:gd name="connsiteX15" fmla="*/ 0 w 9144000"/>
                <a:gd name="connsiteY15" fmla="*/ 3657600 h 4114800"/>
                <a:gd name="connsiteX16" fmla="*/ 0 w 9144000"/>
                <a:gd name="connsiteY16" fmla="*/ 3086100 h 4114800"/>
                <a:gd name="connsiteX0" fmla="*/ 0 w 9144000"/>
                <a:gd name="connsiteY0" fmla="*/ 308610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2266950 h 4114800"/>
                <a:gd name="connsiteX7" fmla="*/ 9144000 w 9144000"/>
                <a:gd name="connsiteY7" fmla="*/ 37719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3429000 h 4114800"/>
                <a:gd name="connsiteX15" fmla="*/ 0 w 9144000"/>
                <a:gd name="connsiteY15" fmla="*/ 3657600 h 4114800"/>
                <a:gd name="connsiteX16" fmla="*/ 0 w 9144000"/>
                <a:gd name="connsiteY16" fmla="*/ 3086100 h 4114800"/>
                <a:gd name="connsiteX0" fmla="*/ 0 w 9144000"/>
                <a:gd name="connsiteY0" fmla="*/ 308610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2266950 h 4114800"/>
                <a:gd name="connsiteX6" fmla="*/ 9144000 w 9144000"/>
                <a:gd name="connsiteY6" fmla="*/ 3543300 h 4114800"/>
                <a:gd name="connsiteX7" fmla="*/ 9144000 w 9144000"/>
                <a:gd name="connsiteY7" fmla="*/ 37719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3429000 h 4114800"/>
                <a:gd name="connsiteX15" fmla="*/ 0 w 9144000"/>
                <a:gd name="connsiteY15" fmla="*/ 3657600 h 4114800"/>
                <a:gd name="connsiteX16" fmla="*/ 0 w 9144000"/>
                <a:gd name="connsiteY16" fmla="*/ 3086100 h 4114800"/>
                <a:gd name="connsiteX0" fmla="*/ 0 w 9144000"/>
                <a:gd name="connsiteY0" fmla="*/ 308610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0 h 4114800"/>
                <a:gd name="connsiteX5" fmla="*/ 9144000 w 9144000"/>
                <a:gd name="connsiteY5" fmla="*/ 3429000 h 4114800"/>
                <a:gd name="connsiteX6" fmla="*/ 9144000 w 9144000"/>
                <a:gd name="connsiteY6" fmla="*/ 3543300 h 4114800"/>
                <a:gd name="connsiteX7" fmla="*/ 9144000 w 9144000"/>
                <a:gd name="connsiteY7" fmla="*/ 37719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3429000 h 4114800"/>
                <a:gd name="connsiteX15" fmla="*/ 0 w 9144000"/>
                <a:gd name="connsiteY15" fmla="*/ 3657600 h 4114800"/>
                <a:gd name="connsiteX16" fmla="*/ 0 w 9144000"/>
                <a:gd name="connsiteY16" fmla="*/ 3086100 h 4114800"/>
                <a:gd name="connsiteX0" fmla="*/ 0 w 9144000"/>
                <a:gd name="connsiteY0" fmla="*/ 308610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3810000 w 9144000"/>
                <a:gd name="connsiteY3" fmla="*/ 0 h 4114800"/>
                <a:gd name="connsiteX4" fmla="*/ 9144000 w 9144000"/>
                <a:gd name="connsiteY4" fmla="*/ 3086100 h 4114800"/>
                <a:gd name="connsiteX5" fmla="*/ 9144000 w 9144000"/>
                <a:gd name="connsiteY5" fmla="*/ 3429000 h 4114800"/>
                <a:gd name="connsiteX6" fmla="*/ 9144000 w 9144000"/>
                <a:gd name="connsiteY6" fmla="*/ 3543300 h 4114800"/>
                <a:gd name="connsiteX7" fmla="*/ 9144000 w 9144000"/>
                <a:gd name="connsiteY7" fmla="*/ 37719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3429000 h 4114800"/>
                <a:gd name="connsiteX15" fmla="*/ 0 w 9144000"/>
                <a:gd name="connsiteY15" fmla="*/ 3657600 h 4114800"/>
                <a:gd name="connsiteX16" fmla="*/ 0 w 9144000"/>
                <a:gd name="connsiteY16" fmla="*/ 3086100 h 4114800"/>
                <a:gd name="connsiteX0" fmla="*/ 0 w 9144000"/>
                <a:gd name="connsiteY0" fmla="*/ 3086100 h 4114800"/>
                <a:gd name="connsiteX1" fmla="*/ 1524000 w 9144000"/>
                <a:gd name="connsiteY1" fmla="*/ 0 h 4114800"/>
                <a:gd name="connsiteX2" fmla="*/ 1524000 w 9144000"/>
                <a:gd name="connsiteY2" fmla="*/ 0 h 4114800"/>
                <a:gd name="connsiteX3" fmla="*/ 4229100 w 9144000"/>
                <a:gd name="connsiteY3" fmla="*/ 3086100 h 4114800"/>
                <a:gd name="connsiteX4" fmla="*/ 9144000 w 9144000"/>
                <a:gd name="connsiteY4" fmla="*/ 3086100 h 4114800"/>
                <a:gd name="connsiteX5" fmla="*/ 9144000 w 9144000"/>
                <a:gd name="connsiteY5" fmla="*/ 3429000 h 4114800"/>
                <a:gd name="connsiteX6" fmla="*/ 9144000 w 9144000"/>
                <a:gd name="connsiteY6" fmla="*/ 3543300 h 4114800"/>
                <a:gd name="connsiteX7" fmla="*/ 9144000 w 9144000"/>
                <a:gd name="connsiteY7" fmla="*/ 37719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3429000 h 4114800"/>
                <a:gd name="connsiteX15" fmla="*/ 0 w 9144000"/>
                <a:gd name="connsiteY15" fmla="*/ 3657600 h 4114800"/>
                <a:gd name="connsiteX16" fmla="*/ 0 w 9144000"/>
                <a:gd name="connsiteY16" fmla="*/ 3086100 h 4114800"/>
                <a:gd name="connsiteX0" fmla="*/ 0 w 9144000"/>
                <a:gd name="connsiteY0" fmla="*/ 3086100 h 4114800"/>
                <a:gd name="connsiteX1" fmla="*/ 1524000 w 9144000"/>
                <a:gd name="connsiteY1" fmla="*/ 0 h 4114800"/>
                <a:gd name="connsiteX2" fmla="*/ 1828800 w 9144000"/>
                <a:gd name="connsiteY2" fmla="*/ 3086100 h 4114800"/>
                <a:gd name="connsiteX3" fmla="*/ 4229100 w 9144000"/>
                <a:gd name="connsiteY3" fmla="*/ 3086100 h 4114800"/>
                <a:gd name="connsiteX4" fmla="*/ 9144000 w 9144000"/>
                <a:gd name="connsiteY4" fmla="*/ 3086100 h 4114800"/>
                <a:gd name="connsiteX5" fmla="*/ 9144000 w 9144000"/>
                <a:gd name="connsiteY5" fmla="*/ 3429000 h 4114800"/>
                <a:gd name="connsiteX6" fmla="*/ 9144000 w 9144000"/>
                <a:gd name="connsiteY6" fmla="*/ 3543300 h 4114800"/>
                <a:gd name="connsiteX7" fmla="*/ 9144000 w 9144000"/>
                <a:gd name="connsiteY7" fmla="*/ 3771900 h 4114800"/>
                <a:gd name="connsiteX8" fmla="*/ 9144000 w 9144000"/>
                <a:gd name="connsiteY8" fmla="*/ 3886200 h 4114800"/>
                <a:gd name="connsiteX9" fmla="*/ 2971800 w 9144000"/>
                <a:gd name="connsiteY9" fmla="*/ 3886200 h 4114800"/>
                <a:gd name="connsiteX10" fmla="*/ 2628900 w 9144000"/>
                <a:gd name="connsiteY10" fmla="*/ 4114800 h 4114800"/>
                <a:gd name="connsiteX11" fmla="*/ 2628900 w 9144000"/>
                <a:gd name="connsiteY11" fmla="*/ 3886200 h 4114800"/>
                <a:gd name="connsiteX12" fmla="*/ 0 w 9144000"/>
                <a:gd name="connsiteY12" fmla="*/ 3886200 h 4114800"/>
                <a:gd name="connsiteX13" fmla="*/ 0 w 9144000"/>
                <a:gd name="connsiteY13" fmla="*/ 3771900 h 4114800"/>
                <a:gd name="connsiteX14" fmla="*/ 0 w 9144000"/>
                <a:gd name="connsiteY14" fmla="*/ 3429000 h 4114800"/>
                <a:gd name="connsiteX15" fmla="*/ 0 w 9144000"/>
                <a:gd name="connsiteY15" fmla="*/ 3657600 h 4114800"/>
                <a:gd name="connsiteX16" fmla="*/ 0 w 9144000"/>
                <a:gd name="connsiteY16" fmla="*/ 3086100 h 4114800"/>
                <a:gd name="connsiteX0" fmla="*/ 0 w 9144000"/>
                <a:gd name="connsiteY0" fmla="*/ 0 h 1028700"/>
                <a:gd name="connsiteX1" fmla="*/ 1143000 w 9144000"/>
                <a:gd name="connsiteY1" fmla="*/ 0 h 1028700"/>
                <a:gd name="connsiteX2" fmla="*/ 1828800 w 9144000"/>
                <a:gd name="connsiteY2" fmla="*/ 0 h 1028700"/>
                <a:gd name="connsiteX3" fmla="*/ 4229100 w 9144000"/>
                <a:gd name="connsiteY3" fmla="*/ 0 h 1028700"/>
                <a:gd name="connsiteX4" fmla="*/ 9144000 w 9144000"/>
                <a:gd name="connsiteY4" fmla="*/ 0 h 1028700"/>
                <a:gd name="connsiteX5" fmla="*/ 9144000 w 9144000"/>
                <a:gd name="connsiteY5" fmla="*/ 342900 h 1028700"/>
                <a:gd name="connsiteX6" fmla="*/ 9144000 w 9144000"/>
                <a:gd name="connsiteY6" fmla="*/ 457200 h 1028700"/>
                <a:gd name="connsiteX7" fmla="*/ 9144000 w 9144000"/>
                <a:gd name="connsiteY7" fmla="*/ 685800 h 1028700"/>
                <a:gd name="connsiteX8" fmla="*/ 9144000 w 9144000"/>
                <a:gd name="connsiteY8" fmla="*/ 800100 h 1028700"/>
                <a:gd name="connsiteX9" fmla="*/ 2971800 w 9144000"/>
                <a:gd name="connsiteY9" fmla="*/ 800100 h 1028700"/>
                <a:gd name="connsiteX10" fmla="*/ 2628900 w 9144000"/>
                <a:gd name="connsiteY10" fmla="*/ 1028700 h 1028700"/>
                <a:gd name="connsiteX11" fmla="*/ 2628900 w 9144000"/>
                <a:gd name="connsiteY11" fmla="*/ 800100 h 1028700"/>
                <a:gd name="connsiteX12" fmla="*/ 0 w 9144000"/>
                <a:gd name="connsiteY12" fmla="*/ 800100 h 1028700"/>
                <a:gd name="connsiteX13" fmla="*/ 0 w 9144000"/>
                <a:gd name="connsiteY13" fmla="*/ 685800 h 1028700"/>
                <a:gd name="connsiteX14" fmla="*/ 0 w 9144000"/>
                <a:gd name="connsiteY14" fmla="*/ 342900 h 1028700"/>
                <a:gd name="connsiteX15" fmla="*/ 0 w 9144000"/>
                <a:gd name="connsiteY15" fmla="*/ 571500 h 1028700"/>
                <a:gd name="connsiteX16" fmla="*/ 0 w 9144000"/>
                <a:gd name="connsiteY16" fmla="*/ 0 h 1028700"/>
                <a:gd name="connsiteX0" fmla="*/ 0 w 9144000"/>
                <a:gd name="connsiteY0" fmla="*/ 114300 h 1028700"/>
                <a:gd name="connsiteX1" fmla="*/ 1143000 w 9144000"/>
                <a:gd name="connsiteY1" fmla="*/ 0 h 1028700"/>
                <a:gd name="connsiteX2" fmla="*/ 1828800 w 9144000"/>
                <a:gd name="connsiteY2" fmla="*/ 0 h 1028700"/>
                <a:gd name="connsiteX3" fmla="*/ 4229100 w 9144000"/>
                <a:gd name="connsiteY3" fmla="*/ 0 h 1028700"/>
                <a:gd name="connsiteX4" fmla="*/ 9144000 w 9144000"/>
                <a:gd name="connsiteY4" fmla="*/ 0 h 1028700"/>
                <a:gd name="connsiteX5" fmla="*/ 9144000 w 9144000"/>
                <a:gd name="connsiteY5" fmla="*/ 342900 h 1028700"/>
                <a:gd name="connsiteX6" fmla="*/ 9144000 w 9144000"/>
                <a:gd name="connsiteY6" fmla="*/ 457200 h 1028700"/>
                <a:gd name="connsiteX7" fmla="*/ 9144000 w 9144000"/>
                <a:gd name="connsiteY7" fmla="*/ 685800 h 1028700"/>
                <a:gd name="connsiteX8" fmla="*/ 9144000 w 9144000"/>
                <a:gd name="connsiteY8" fmla="*/ 800100 h 1028700"/>
                <a:gd name="connsiteX9" fmla="*/ 2971800 w 9144000"/>
                <a:gd name="connsiteY9" fmla="*/ 800100 h 1028700"/>
                <a:gd name="connsiteX10" fmla="*/ 2628900 w 9144000"/>
                <a:gd name="connsiteY10" fmla="*/ 1028700 h 1028700"/>
                <a:gd name="connsiteX11" fmla="*/ 2628900 w 9144000"/>
                <a:gd name="connsiteY11" fmla="*/ 800100 h 1028700"/>
                <a:gd name="connsiteX12" fmla="*/ 0 w 9144000"/>
                <a:gd name="connsiteY12" fmla="*/ 800100 h 1028700"/>
                <a:gd name="connsiteX13" fmla="*/ 0 w 9144000"/>
                <a:gd name="connsiteY13" fmla="*/ 685800 h 1028700"/>
                <a:gd name="connsiteX14" fmla="*/ 0 w 9144000"/>
                <a:gd name="connsiteY14" fmla="*/ 342900 h 1028700"/>
                <a:gd name="connsiteX15" fmla="*/ 0 w 9144000"/>
                <a:gd name="connsiteY15" fmla="*/ 571500 h 1028700"/>
                <a:gd name="connsiteX16" fmla="*/ 0 w 9144000"/>
                <a:gd name="connsiteY16" fmla="*/ 114300 h 1028700"/>
                <a:gd name="connsiteX0" fmla="*/ 0 w 9144000"/>
                <a:gd name="connsiteY0" fmla="*/ 114300 h 1028700"/>
                <a:gd name="connsiteX1" fmla="*/ 1143000 w 9144000"/>
                <a:gd name="connsiteY1" fmla="*/ 114300 h 1028700"/>
                <a:gd name="connsiteX2" fmla="*/ 1828800 w 9144000"/>
                <a:gd name="connsiteY2" fmla="*/ 0 h 1028700"/>
                <a:gd name="connsiteX3" fmla="*/ 4229100 w 9144000"/>
                <a:gd name="connsiteY3" fmla="*/ 0 h 1028700"/>
                <a:gd name="connsiteX4" fmla="*/ 9144000 w 9144000"/>
                <a:gd name="connsiteY4" fmla="*/ 0 h 1028700"/>
                <a:gd name="connsiteX5" fmla="*/ 9144000 w 9144000"/>
                <a:gd name="connsiteY5" fmla="*/ 342900 h 1028700"/>
                <a:gd name="connsiteX6" fmla="*/ 9144000 w 9144000"/>
                <a:gd name="connsiteY6" fmla="*/ 457200 h 1028700"/>
                <a:gd name="connsiteX7" fmla="*/ 9144000 w 9144000"/>
                <a:gd name="connsiteY7" fmla="*/ 685800 h 1028700"/>
                <a:gd name="connsiteX8" fmla="*/ 9144000 w 9144000"/>
                <a:gd name="connsiteY8" fmla="*/ 800100 h 1028700"/>
                <a:gd name="connsiteX9" fmla="*/ 2971800 w 9144000"/>
                <a:gd name="connsiteY9" fmla="*/ 800100 h 1028700"/>
                <a:gd name="connsiteX10" fmla="*/ 2628900 w 9144000"/>
                <a:gd name="connsiteY10" fmla="*/ 1028700 h 1028700"/>
                <a:gd name="connsiteX11" fmla="*/ 2628900 w 9144000"/>
                <a:gd name="connsiteY11" fmla="*/ 800100 h 1028700"/>
                <a:gd name="connsiteX12" fmla="*/ 0 w 9144000"/>
                <a:gd name="connsiteY12" fmla="*/ 800100 h 1028700"/>
                <a:gd name="connsiteX13" fmla="*/ 0 w 9144000"/>
                <a:gd name="connsiteY13" fmla="*/ 685800 h 1028700"/>
                <a:gd name="connsiteX14" fmla="*/ 0 w 9144000"/>
                <a:gd name="connsiteY14" fmla="*/ 342900 h 1028700"/>
                <a:gd name="connsiteX15" fmla="*/ 0 w 9144000"/>
                <a:gd name="connsiteY15" fmla="*/ 571500 h 1028700"/>
                <a:gd name="connsiteX16" fmla="*/ 0 w 9144000"/>
                <a:gd name="connsiteY16" fmla="*/ 114300 h 1028700"/>
                <a:gd name="connsiteX0" fmla="*/ 0 w 9144000"/>
                <a:gd name="connsiteY0" fmla="*/ 114300 h 1028700"/>
                <a:gd name="connsiteX1" fmla="*/ 1143000 w 9144000"/>
                <a:gd name="connsiteY1" fmla="*/ 114300 h 1028700"/>
                <a:gd name="connsiteX2" fmla="*/ 1828800 w 9144000"/>
                <a:gd name="connsiteY2" fmla="*/ 114300 h 1028700"/>
                <a:gd name="connsiteX3" fmla="*/ 4229100 w 9144000"/>
                <a:gd name="connsiteY3" fmla="*/ 0 h 1028700"/>
                <a:gd name="connsiteX4" fmla="*/ 9144000 w 9144000"/>
                <a:gd name="connsiteY4" fmla="*/ 0 h 1028700"/>
                <a:gd name="connsiteX5" fmla="*/ 9144000 w 9144000"/>
                <a:gd name="connsiteY5" fmla="*/ 342900 h 1028700"/>
                <a:gd name="connsiteX6" fmla="*/ 9144000 w 9144000"/>
                <a:gd name="connsiteY6" fmla="*/ 457200 h 1028700"/>
                <a:gd name="connsiteX7" fmla="*/ 9144000 w 9144000"/>
                <a:gd name="connsiteY7" fmla="*/ 685800 h 1028700"/>
                <a:gd name="connsiteX8" fmla="*/ 9144000 w 9144000"/>
                <a:gd name="connsiteY8" fmla="*/ 800100 h 1028700"/>
                <a:gd name="connsiteX9" fmla="*/ 2971800 w 9144000"/>
                <a:gd name="connsiteY9" fmla="*/ 800100 h 1028700"/>
                <a:gd name="connsiteX10" fmla="*/ 2628900 w 9144000"/>
                <a:gd name="connsiteY10" fmla="*/ 1028700 h 1028700"/>
                <a:gd name="connsiteX11" fmla="*/ 2628900 w 9144000"/>
                <a:gd name="connsiteY11" fmla="*/ 800100 h 1028700"/>
                <a:gd name="connsiteX12" fmla="*/ 0 w 9144000"/>
                <a:gd name="connsiteY12" fmla="*/ 800100 h 1028700"/>
                <a:gd name="connsiteX13" fmla="*/ 0 w 9144000"/>
                <a:gd name="connsiteY13" fmla="*/ 685800 h 1028700"/>
                <a:gd name="connsiteX14" fmla="*/ 0 w 9144000"/>
                <a:gd name="connsiteY14" fmla="*/ 342900 h 1028700"/>
                <a:gd name="connsiteX15" fmla="*/ 0 w 9144000"/>
                <a:gd name="connsiteY15" fmla="*/ 571500 h 1028700"/>
                <a:gd name="connsiteX16" fmla="*/ 0 w 9144000"/>
                <a:gd name="connsiteY16" fmla="*/ 114300 h 1028700"/>
                <a:gd name="connsiteX0" fmla="*/ 0 w 9144000"/>
                <a:gd name="connsiteY0" fmla="*/ 114300 h 1028700"/>
                <a:gd name="connsiteX1" fmla="*/ 1143000 w 9144000"/>
                <a:gd name="connsiteY1" fmla="*/ 114300 h 1028700"/>
                <a:gd name="connsiteX2" fmla="*/ 1828800 w 9144000"/>
                <a:gd name="connsiteY2" fmla="*/ 114300 h 1028700"/>
                <a:gd name="connsiteX3" fmla="*/ 4229100 w 9144000"/>
                <a:gd name="connsiteY3" fmla="*/ 114300 h 1028700"/>
                <a:gd name="connsiteX4" fmla="*/ 9144000 w 9144000"/>
                <a:gd name="connsiteY4" fmla="*/ 0 h 1028700"/>
                <a:gd name="connsiteX5" fmla="*/ 9144000 w 9144000"/>
                <a:gd name="connsiteY5" fmla="*/ 342900 h 1028700"/>
                <a:gd name="connsiteX6" fmla="*/ 9144000 w 9144000"/>
                <a:gd name="connsiteY6" fmla="*/ 457200 h 1028700"/>
                <a:gd name="connsiteX7" fmla="*/ 9144000 w 9144000"/>
                <a:gd name="connsiteY7" fmla="*/ 685800 h 1028700"/>
                <a:gd name="connsiteX8" fmla="*/ 9144000 w 9144000"/>
                <a:gd name="connsiteY8" fmla="*/ 800100 h 1028700"/>
                <a:gd name="connsiteX9" fmla="*/ 2971800 w 9144000"/>
                <a:gd name="connsiteY9" fmla="*/ 800100 h 1028700"/>
                <a:gd name="connsiteX10" fmla="*/ 2628900 w 9144000"/>
                <a:gd name="connsiteY10" fmla="*/ 1028700 h 1028700"/>
                <a:gd name="connsiteX11" fmla="*/ 2628900 w 9144000"/>
                <a:gd name="connsiteY11" fmla="*/ 800100 h 1028700"/>
                <a:gd name="connsiteX12" fmla="*/ 0 w 9144000"/>
                <a:gd name="connsiteY12" fmla="*/ 800100 h 1028700"/>
                <a:gd name="connsiteX13" fmla="*/ 0 w 9144000"/>
                <a:gd name="connsiteY13" fmla="*/ 685800 h 1028700"/>
                <a:gd name="connsiteX14" fmla="*/ 0 w 9144000"/>
                <a:gd name="connsiteY14" fmla="*/ 342900 h 1028700"/>
                <a:gd name="connsiteX15" fmla="*/ 0 w 9144000"/>
                <a:gd name="connsiteY15" fmla="*/ 571500 h 1028700"/>
                <a:gd name="connsiteX16" fmla="*/ 0 w 9144000"/>
                <a:gd name="connsiteY16" fmla="*/ 114300 h 1028700"/>
                <a:gd name="connsiteX0" fmla="*/ 0 w 9144000"/>
                <a:gd name="connsiteY0" fmla="*/ 0 h 914400"/>
                <a:gd name="connsiteX1" fmla="*/ 1143000 w 9144000"/>
                <a:gd name="connsiteY1" fmla="*/ 0 h 914400"/>
                <a:gd name="connsiteX2" fmla="*/ 1828800 w 9144000"/>
                <a:gd name="connsiteY2" fmla="*/ 0 h 914400"/>
                <a:gd name="connsiteX3" fmla="*/ 4229100 w 9144000"/>
                <a:gd name="connsiteY3" fmla="*/ 0 h 914400"/>
                <a:gd name="connsiteX4" fmla="*/ 9144000 w 9144000"/>
                <a:gd name="connsiteY4" fmla="*/ 0 h 914400"/>
                <a:gd name="connsiteX5" fmla="*/ 9144000 w 9144000"/>
                <a:gd name="connsiteY5" fmla="*/ 228600 h 914400"/>
                <a:gd name="connsiteX6" fmla="*/ 9144000 w 9144000"/>
                <a:gd name="connsiteY6" fmla="*/ 342900 h 914400"/>
                <a:gd name="connsiteX7" fmla="*/ 9144000 w 9144000"/>
                <a:gd name="connsiteY7" fmla="*/ 571500 h 914400"/>
                <a:gd name="connsiteX8" fmla="*/ 9144000 w 9144000"/>
                <a:gd name="connsiteY8" fmla="*/ 685800 h 914400"/>
                <a:gd name="connsiteX9" fmla="*/ 2971800 w 9144000"/>
                <a:gd name="connsiteY9" fmla="*/ 685800 h 914400"/>
                <a:gd name="connsiteX10" fmla="*/ 2628900 w 9144000"/>
                <a:gd name="connsiteY10" fmla="*/ 914400 h 914400"/>
                <a:gd name="connsiteX11" fmla="*/ 2628900 w 9144000"/>
                <a:gd name="connsiteY11" fmla="*/ 685800 h 914400"/>
                <a:gd name="connsiteX12" fmla="*/ 0 w 9144000"/>
                <a:gd name="connsiteY12" fmla="*/ 685800 h 914400"/>
                <a:gd name="connsiteX13" fmla="*/ 0 w 9144000"/>
                <a:gd name="connsiteY13" fmla="*/ 571500 h 914400"/>
                <a:gd name="connsiteX14" fmla="*/ 0 w 9144000"/>
                <a:gd name="connsiteY14" fmla="*/ 228600 h 914400"/>
                <a:gd name="connsiteX15" fmla="*/ 0 w 9144000"/>
                <a:gd name="connsiteY15" fmla="*/ 457200 h 914400"/>
                <a:gd name="connsiteX16" fmla="*/ 0 w 9144000"/>
                <a:gd name="connsiteY16" fmla="*/ 0 h 914400"/>
                <a:gd name="connsiteX0" fmla="*/ 0 w 9144000"/>
                <a:gd name="connsiteY0" fmla="*/ 0 h 914400"/>
                <a:gd name="connsiteX1" fmla="*/ 1143000 w 9144000"/>
                <a:gd name="connsiteY1" fmla="*/ 0 h 914400"/>
                <a:gd name="connsiteX2" fmla="*/ 1828800 w 9144000"/>
                <a:gd name="connsiteY2" fmla="*/ 0 h 914400"/>
                <a:gd name="connsiteX3" fmla="*/ 4229100 w 9144000"/>
                <a:gd name="connsiteY3" fmla="*/ 0 h 914400"/>
                <a:gd name="connsiteX4" fmla="*/ 9144000 w 9144000"/>
                <a:gd name="connsiteY4" fmla="*/ 0 h 914400"/>
                <a:gd name="connsiteX5" fmla="*/ 9144000 w 9144000"/>
                <a:gd name="connsiteY5" fmla="*/ 228600 h 914400"/>
                <a:gd name="connsiteX6" fmla="*/ 9144000 w 9144000"/>
                <a:gd name="connsiteY6" fmla="*/ 342900 h 914400"/>
                <a:gd name="connsiteX7" fmla="*/ 9144000 w 9144000"/>
                <a:gd name="connsiteY7" fmla="*/ 571500 h 914400"/>
                <a:gd name="connsiteX8" fmla="*/ 9144000 w 9144000"/>
                <a:gd name="connsiteY8" fmla="*/ 685800 h 914400"/>
                <a:gd name="connsiteX9" fmla="*/ 2971800 w 9144000"/>
                <a:gd name="connsiteY9" fmla="*/ 685800 h 914400"/>
                <a:gd name="connsiteX10" fmla="*/ 2628900 w 9144000"/>
                <a:gd name="connsiteY10" fmla="*/ 914400 h 914400"/>
                <a:gd name="connsiteX11" fmla="*/ 571500 w 9144000"/>
                <a:gd name="connsiteY11" fmla="*/ 685800 h 914400"/>
                <a:gd name="connsiteX12" fmla="*/ 0 w 9144000"/>
                <a:gd name="connsiteY12" fmla="*/ 685800 h 914400"/>
                <a:gd name="connsiteX13" fmla="*/ 0 w 9144000"/>
                <a:gd name="connsiteY13" fmla="*/ 571500 h 914400"/>
                <a:gd name="connsiteX14" fmla="*/ 0 w 9144000"/>
                <a:gd name="connsiteY14" fmla="*/ 228600 h 914400"/>
                <a:gd name="connsiteX15" fmla="*/ 0 w 9144000"/>
                <a:gd name="connsiteY15" fmla="*/ 457200 h 914400"/>
                <a:gd name="connsiteX16" fmla="*/ 0 w 9144000"/>
                <a:gd name="connsiteY16" fmla="*/ 0 h 914400"/>
                <a:gd name="connsiteX0" fmla="*/ 0 w 9144000"/>
                <a:gd name="connsiteY0" fmla="*/ 0 h 914400"/>
                <a:gd name="connsiteX1" fmla="*/ 1143000 w 9144000"/>
                <a:gd name="connsiteY1" fmla="*/ 0 h 914400"/>
                <a:gd name="connsiteX2" fmla="*/ 1828800 w 9144000"/>
                <a:gd name="connsiteY2" fmla="*/ 0 h 914400"/>
                <a:gd name="connsiteX3" fmla="*/ 4229100 w 9144000"/>
                <a:gd name="connsiteY3" fmla="*/ 0 h 914400"/>
                <a:gd name="connsiteX4" fmla="*/ 9144000 w 9144000"/>
                <a:gd name="connsiteY4" fmla="*/ 0 h 914400"/>
                <a:gd name="connsiteX5" fmla="*/ 9144000 w 9144000"/>
                <a:gd name="connsiteY5" fmla="*/ 228600 h 914400"/>
                <a:gd name="connsiteX6" fmla="*/ 9144000 w 9144000"/>
                <a:gd name="connsiteY6" fmla="*/ 342900 h 914400"/>
                <a:gd name="connsiteX7" fmla="*/ 9144000 w 9144000"/>
                <a:gd name="connsiteY7" fmla="*/ 571500 h 914400"/>
                <a:gd name="connsiteX8" fmla="*/ 9144000 w 9144000"/>
                <a:gd name="connsiteY8" fmla="*/ 685800 h 914400"/>
                <a:gd name="connsiteX9" fmla="*/ 2971800 w 9144000"/>
                <a:gd name="connsiteY9" fmla="*/ 685800 h 914400"/>
                <a:gd name="connsiteX10" fmla="*/ 571500 w 9144000"/>
                <a:gd name="connsiteY10" fmla="*/ 914400 h 914400"/>
                <a:gd name="connsiteX11" fmla="*/ 571500 w 9144000"/>
                <a:gd name="connsiteY11" fmla="*/ 685800 h 914400"/>
                <a:gd name="connsiteX12" fmla="*/ 0 w 9144000"/>
                <a:gd name="connsiteY12" fmla="*/ 685800 h 914400"/>
                <a:gd name="connsiteX13" fmla="*/ 0 w 9144000"/>
                <a:gd name="connsiteY13" fmla="*/ 571500 h 914400"/>
                <a:gd name="connsiteX14" fmla="*/ 0 w 9144000"/>
                <a:gd name="connsiteY14" fmla="*/ 228600 h 914400"/>
                <a:gd name="connsiteX15" fmla="*/ 0 w 9144000"/>
                <a:gd name="connsiteY15" fmla="*/ 457200 h 914400"/>
                <a:gd name="connsiteX16" fmla="*/ 0 w 9144000"/>
                <a:gd name="connsiteY16" fmla="*/ 0 h 914400"/>
                <a:gd name="connsiteX0" fmla="*/ 0 w 9144000"/>
                <a:gd name="connsiteY0" fmla="*/ 0 h 914400"/>
                <a:gd name="connsiteX1" fmla="*/ 1143000 w 9144000"/>
                <a:gd name="connsiteY1" fmla="*/ 0 h 914400"/>
                <a:gd name="connsiteX2" fmla="*/ 1828800 w 9144000"/>
                <a:gd name="connsiteY2" fmla="*/ 0 h 914400"/>
                <a:gd name="connsiteX3" fmla="*/ 4229100 w 9144000"/>
                <a:gd name="connsiteY3" fmla="*/ 0 h 914400"/>
                <a:gd name="connsiteX4" fmla="*/ 9144000 w 9144000"/>
                <a:gd name="connsiteY4" fmla="*/ 0 h 914400"/>
                <a:gd name="connsiteX5" fmla="*/ 9144000 w 9144000"/>
                <a:gd name="connsiteY5" fmla="*/ 228600 h 914400"/>
                <a:gd name="connsiteX6" fmla="*/ 9144000 w 9144000"/>
                <a:gd name="connsiteY6" fmla="*/ 342900 h 914400"/>
                <a:gd name="connsiteX7" fmla="*/ 9144000 w 9144000"/>
                <a:gd name="connsiteY7" fmla="*/ 571500 h 914400"/>
                <a:gd name="connsiteX8" fmla="*/ 9144000 w 9144000"/>
                <a:gd name="connsiteY8" fmla="*/ 685800 h 914400"/>
                <a:gd name="connsiteX9" fmla="*/ 914400 w 9144000"/>
                <a:gd name="connsiteY9" fmla="*/ 685800 h 914400"/>
                <a:gd name="connsiteX10" fmla="*/ 571500 w 9144000"/>
                <a:gd name="connsiteY10" fmla="*/ 914400 h 914400"/>
                <a:gd name="connsiteX11" fmla="*/ 571500 w 9144000"/>
                <a:gd name="connsiteY11" fmla="*/ 685800 h 914400"/>
                <a:gd name="connsiteX12" fmla="*/ 0 w 9144000"/>
                <a:gd name="connsiteY12" fmla="*/ 685800 h 914400"/>
                <a:gd name="connsiteX13" fmla="*/ 0 w 9144000"/>
                <a:gd name="connsiteY13" fmla="*/ 571500 h 914400"/>
                <a:gd name="connsiteX14" fmla="*/ 0 w 9144000"/>
                <a:gd name="connsiteY14" fmla="*/ 228600 h 914400"/>
                <a:gd name="connsiteX15" fmla="*/ 0 w 9144000"/>
                <a:gd name="connsiteY15" fmla="*/ 457200 h 914400"/>
                <a:gd name="connsiteX16" fmla="*/ 0 w 9144000"/>
                <a:gd name="connsiteY16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144000" h="914400">
                  <a:moveTo>
                    <a:pt x="0" y="0"/>
                  </a:moveTo>
                  <a:lnTo>
                    <a:pt x="1143000" y="0"/>
                  </a:lnTo>
                  <a:lnTo>
                    <a:pt x="1828800" y="0"/>
                  </a:lnTo>
                  <a:lnTo>
                    <a:pt x="4229100" y="0"/>
                  </a:lnTo>
                  <a:lnTo>
                    <a:pt x="9144000" y="0"/>
                  </a:lnTo>
                  <a:lnTo>
                    <a:pt x="9144000" y="228600"/>
                  </a:lnTo>
                  <a:lnTo>
                    <a:pt x="9144000" y="342900"/>
                  </a:lnTo>
                  <a:lnTo>
                    <a:pt x="9144000" y="571500"/>
                  </a:lnTo>
                  <a:lnTo>
                    <a:pt x="9144000" y="685800"/>
                  </a:lnTo>
                  <a:lnTo>
                    <a:pt x="914400" y="685800"/>
                  </a:lnTo>
                  <a:lnTo>
                    <a:pt x="571500" y="914400"/>
                  </a:lnTo>
                  <a:lnTo>
                    <a:pt x="571500" y="685800"/>
                  </a:lnTo>
                  <a:lnTo>
                    <a:pt x="0" y="685800"/>
                  </a:lnTo>
                  <a:lnTo>
                    <a:pt x="0" y="571500"/>
                  </a:lnTo>
                  <a:lnTo>
                    <a:pt x="0" y="2286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14300" y="223837"/>
            <a:ext cx="891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white"/>
                </a:solidFill>
                <a:latin typeface="Cambria" pitchFamily="18" charset="0"/>
              </a:rPr>
              <a:t>Contact Us – APG Cash </a:t>
            </a:r>
            <a:r>
              <a:rPr lang="en-US" sz="2400" dirty="0" err="1">
                <a:solidFill>
                  <a:prstClr val="white"/>
                </a:solidFill>
                <a:latin typeface="Cambria" pitchFamily="18" charset="0"/>
              </a:rPr>
              <a:t>Dawer</a:t>
            </a:r>
            <a:r>
              <a:rPr lang="en-US" sz="2400" dirty="0">
                <a:solidFill>
                  <a:prstClr val="white"/>
                </a:solidFill>
                <a:latin typeface="Cambria" pitchFamily="18" charset="0"/>
              </a:rPr>
              <a:t>, LLC</a:t>
            </a:r>
          </a:p>
        </p:txBody>
      </p:sp>
      <p:pic>
        <p:nvPicPr>
          <p:cNvPr id="48" name="Picture 47" descr="Flaticon_10564.png"/>
          <p:cNvPicPr>
            <a:picLocks noChangeAspect="1"/>
          </p:cNvPicPr>
          <p:nvPr/>
        </p:nvPicPr>
        <p:blipFill>
          <a:blip r:embed="rId3" cstate="print">
            <a:lum contrast="-100000"/>
          </a:blip>
          <a:stretch>
            <a:fillRect/>
          </a:stretch>
        </p:blipFill>
        <p:spPr>
          <a:xfrm>
            <a:off x="460902" y="1720845"/>
            <a:ext cx="1607153" cy="16071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03117" y="1227249"/>
            <a:ext cx="2846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</a:rPr>
              <a:t>APG’s mobile-friendly website: 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hlinkClick r:id="rId4"/>
              </a:rPr>
              <a:t>www.cashdrawer.com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584" y="2192923"/>
            <a:ext cx="3505677" cy="4124325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459610" y="1227249"/>
            <a:ext cx="1609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Connect with us: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21551" y="3700046"/>
            <a:ext cx="2464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Tweet, Like, and Watch Us: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438400" y="1525935"/>
            <a:ext cx="3180737" cy="1979265"/>
            <a:chOff x="2230005" y="1983135"/>
            <a:chExt cx="3180737" cy="1979265"/>
          </a:xfrm>
        </p:grpSpPr>
        <p:sp>
          <p:nvSpPr>
            <p:cNvPr id="37" name="TextBox 36"/>
            <p:cNvSpPr txBox="1"/>
            <p:nvPr/>
          </p:nvSpPr>
          <p:spPr>
            <a:xfrm>
              <a:off x="3000595" y="2023646"/>
              <a:ext cx="24101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hlinkClick r:id="rId6"/>
                </a:rPr>
                <a:t>sales@us.cashdrawer.com</a:t>
              </a:r>
              <a:r>
                <a:rPr lang="en-US" sz="1600" dirty="0">
                  <a:latin typeface="Calibri" panose="020F0502020204030204" pitchFamily="34" charset="0"/>
                </a:rPr>
                <a:t> 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991748" y="2438400"/>
              <a:ext cx="13516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763-571-5000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35864" y="1983135"/>
              <a:ext cx="197653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b="1" dirty="0">
                  <a:latin typeface="Calibri" panose="020F0502020204030204" pitchFamily="34" charset="0"/>
                </a:rPr>
                <a:t>Email:</a:t>
              </a:r>
            </a:p>
            <a:p>
              <a:pPr>
                <a:lnSpc>
                  <a:spcPct val="150000"/>
                </a:lnSpc>
              </a:pPr>
              <a:r>
                <a:rPr lang="en-US" sz="1600" b="1" dirty="0">
                  <a:latin typeface="Calibri" panose="020F0502020204030204" pitchFamily="34" charset="0"/>
                </a:rPr>
                <a:t>Phone:</a:t>
              </a:r>
            </a:p>
            <a:p>
              <a:pPr>
                <a:lnSpc>
                  <a:spcPct val="150000"/>
                </a:lnSpc>
              </a:pPr>
              <a:r>
                <a:rPr lang="en-US" sz="1600" b="1" dirty="0">
                  <a:latin typeface="Calibri" panose="020F0502020204030204" pitchFamily="34" charset="0"/>
                </a:rPr>
                <a:t>Address: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230005" y="3223736"/>
              <a:ext cx="292623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APG Cash Drawer, LLC</a:t>
              </a:r>
            </a:p>
            <a:p>
              <a:r>
                <a:rPr lang="en-US" sz="1400" dirty="0">
                  <a:latin typeface="Calibri" panose="020F0502020204030204" pitchFamily="34" charset="0"/>
                </a:rPr>
                <a:t>5250 Industrial Blvd. N.E.</a:t>
              </a:r>
            </a:p>
            <a:p>
              <a:r>
                <a:rPr lang="en-US" sz="1400" dirty="0">
                  <a:latin typeface="Calibri" panose="020F0502020204030204" pitchFamily="34" charset="0"/>
                </a:rPr>
                <a:t>Minneapolis, MN 55421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508620" y="4027944"/>
            <a:ext cx="2711080" cy="2262276"/>
            <a:chOff x="2508620" y="4027944"/>
            <a:chExt cx="2711080" cy="2262276"/>
          </a:xfrm>
        </p:grpSpPr>
        <p:sp>
          <p:nvSpPr>
            <p:cNvPr id="30" name="Rectangle 29"/>
            <p:cNvSpPr/>
            <p:nvPr/>
          </p:nvSpPr>
          <p:spPr>
            <a:xfrm>
              <a:off x="2904270" y="4027944"/>
              <a:ext cx="2315430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1400" dirty="0">
                  <a:latin typeface="Calibri" panose="020F0502020204030204" pitchFamily="34" charset="0"/>
                  <a:hlinkClick r:id="rId7"/>
                </a:rPr>
                <a:t>/company/</a:t>
              </a:r>
              <a:r>
                <a:rPr lang="en-US" sz="1400" dirty="0" err="1">
                  <a:latin typeface="Calibri" panose="020F0502020204030204" pitchFamily="34" charset="0"/>
                  <a:hlinkClick r:id="rId7"/>
                </a:rPr>
                <a:t>apg</a:t>
              </a:r>
              <a:r>
                <a:rPr lang="en-US" sz="1400" dirty="0">
                  <a:latin typeface="Calibri" panose="020F0502020204030204" pitchFamily="34" charset="0"/>
                  <a:hlinkClick r:id="rId7"/>
                </a:rPr>
                <a:t>-cash-drawer</a:t>
              </a:r>
              <a:endParaRPr lang="en-US" sz="1400" dirty="0">
                <a:latin typeface="Calibri" panose="020F0502020204030204" pitchFamily="34" charset="0"/>
              </a:endParaRPr>
            </a:p>
            <a:p>
              <a:pPr>
                <a:lnSpc>
                  <a:spcPct val="200000"/>
                </a:lnSpc>
              </a:pPr>
              <a:r>
                <a:rPr lang="en-US" sz="1400" dirty="0">
                  <a:latin typeface="Calibri" panose="020F0502020204030204" pitchFamily="34" charset="0"/>
                  <a:hlinkClick r:id="rId8"/>
                </a:rPr>
                <a:t>APG Cash Drawer</a:t>
              </a:r>
              <a:endParaRPr lang="en-US" sz="1400" dirty="0">
                <a:latin typeface="Calibri" panose="020F0502020204030204" pitchFamily="34" charset="0"/>
              </a:endParaRPr>
            </a:p>
            <a:p>
              <a:pPr>
                <a:lnSpc>
                  <a:spcPct val="200000"/>
                </a:lnSpc>
              </a:pPr>
              <a:r>
                <a:rPr lang="en-US" sz="1400" dirty="0">
                  <a:latin typeface="Calibri" panose="020F0502020204030204" pitchFamily="34" charset="0"/>
                  <a:hlinkClick r:id="rId9"/>
                </a:rPr>
                <a:t>/</a:t>
              </a:r>
              <a:r>
                <a:rPr lang="en-US" sz="1400" dirty="0" err="1">
                  <a:latin typeface="Calibri" panose="020F0502020204030204" pitchFamily="34" charset="0"/>
                  <a:hlinkClick r:id="rId9"/>
                </a:rPr>
                <a:t>apgcashdrawer</a:t>
              </a:r>
              <a:endParaRPr lang="en-US" sz="1400" dirty="0">
                <a:latin typeface="Calibri" panose="020F0502020204030204" pitchFamily="34" charset="0"/>
              </a:endParaRPr>
            </a:p>
            <a:p>
              <a:pPr>
                <a:lnSpc>
                  <a:spcPct val="200000"/>
                </a:lnSpc>
              </a:pPr>
              <a:r>
                <a:rPr lang="en-US" sz="1400" dirty="0">
                  <a:latin typeface="Calibri" panose="020F0502020204030204" pitchFamily="34" charset="0"/>
                  <a:hlinkClick r:id="rId10"/>
                </a:rPr>
                <a:t>www.cashdrawer.com/blog</a:t>
              </a:r>
              <a:endParaRPr lang="en-US" sz="1400" dirty="0">
                <a:latin typeface="Calibri" panose="020F0502020204030204" pitchFamily="34" charset="0"/>
              </a:endParaRPr>
            </a:p>
            <a:p>
              <a:pPr>
                <a:lnSpc>
                  <a:spcPct val="200000"/>
                </a:lnSpc>
              </a:pPr>
              <a:r>
                <a:rPr lang="en-US" sz="1400" dirty="0">
                  <a:latin typeface="Calibri" panose="020F0502020204030204" pitchFamily="34" charset="0"/>
                  <a:hlinkClick r:id="rId11"/>
                </a:rPr>
                <a:t>/</a:t>
              </a:r>
              <a:r>
                <a:rPr lang="en-US" sz="1400" dirty="0" err="1">
                  <a:latin typeface="Calibri" panose="020F0502020204030204" pitchFamily="34" charset="0"/>
                  <a:hlinkClick r:id="rId11"/>
                </a:rPr>
                <a:t>APGCashDrawer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508620" y="4088423"/>
              <a:ext cx="402336" cy="2201797"/>
              <a:chOff x="2508620" y="4088423"/>
              <a:chExt cx="402336" cy="2201797"/>
            </a:xfrm>
          </p:grpSpPr>
          <p:pic>
            <p:nvPicPr>
              <p:cNvPr id="20" name="Picture 19" descr="linkedin-logo.fw.png">
                <a:hlinkClick r:id="rId7"/>
              </p:cNvPr>
              <p:cNvPicPr>
                <a:picLocks noChangeAspect="1"/>
              </p:cNvPicPr>
              <p:nvPr/>
            </p:nvPicPr>
            <p:blipFill>
              <a:blip r:embed="rId12" cstate="print"/>
              <a:srcRect l="68920" t="13269" r="7111" b="13269"/>
              <a:stretch>
                <a:fillRect/>
              </a:stretch>
            </p:blipFill>
            <p:spPr>
              <a:xfrm>
                <a:off x="2510635" y="4088423"/>
                <a:ext cx="398306" cy="402545"/>
              </a:xfrm>
              <a:prstGeom prst="rect">
                <a:avLst/>
              </a:prstGeom>
            </p:spPr>
          </p:pic>
          <p:pic>
            <p:nvPicPr>
              <p:cNvPr id="21" name="Picture 20" descr="pinterest_favicon smaller.png">
                <a:hlinkClick r:id="rId9"/>
              </p:cNvPr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514759" y="4942413"/>
                <a:ext cx="390059" cy="390060"/>
              </a:xfrm>
              <a:prstGeom prst="rect">
                <a:avLst/>
              </a:prstGeom>
            </p:spPr>
          </p:pic>
          <p:pic>
            <p:nvPicPr>
              <p:cNvPr id="11" name="Picture 10">
                <a:hlinkClick r:id="rId14"/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3491" y="5418453"/>
                <a:ext cx="392595" cy="392596"/>
              </a:xfrm>
              <a:prstGeom prst="rect">
                <a:avLst/>
              </a:prstGeom>
            </p:spPr>
          </p:pic>
          <p:pic>
            <p:nvPicPr>
              <p:cNvPr id="6147" name="Picture 3" descr="C:\Users\Laura\Documents\CURRENT Items\Social Media\Social Media Logos\flickr 85x86.png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337" y="5897028"/>
                <a:ext cx="388902" cy="393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18" name="Picture 2" descr="P:\Marketing\Breanna Brown\APG Marketing\Laura Files\Social Media Logos\youtube_new.png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8620" y="4576948"/>
                <a:ext cx="402336" cy="2794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0" name="Group 9"/>
          <p:cNvGrpSpPr/>
          <p:nvPr/>
        </p:nvGrpSpPr>
        <p:grpSpPr>
          <a:xfrm>
            <a:off x="381730" y="4027944"/>
            <a:ext cx="2361470" cy="1854077"/>
            <a:chOff x="381730" y="4027944"/>
            <a:chExt cx="2361470" cy="1854077"/>
          </a:xfrm>
        </p:grpSpPr>
        <p:sp>
          <p:nvSpPr>
            <p:cNvPr id="28" name="Rectangle 27"/>
            <p:cNvSpPr/>
            <p:nvPr/>
          </p:nvSpPr>
          <p:spPr>
            <a:xfrm>
              <a:off x="794112" y="4027944"/>
              <a:ext cx="1949088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1400" dirty="0">
                  <a:latin typeface="Calibri" panose="020F0502020204030204" pitchFamily="34" charset="0"/>
                  <a:hlinkClick r:id="rId18"/>
                </a:rPr>
                <a:t>@</a:t>
              </a:r>
              <a:r>
                <a:rPr lang="en-US" sz="1400" dirty="0" err="1">
                  <a:latin typeface="Calibri" panose="020F0502020204030204" pitchFamily="34" charset="0"/>
                  <a:hlinkClick r:id="rId18"/>
                </a:rPr>
                <a:t>APGCashDrawer</a:t>
              </a:r>
              <a:endParaRPr lang="en-US" sz="1400" dirty="0">
                <a:latin typeface="Calibri" panose="020F0502020204030204" pitchFamily="34" charset="0"/>
              </a:endParaRPr>
            </a:p>
            <a:p>
              <a:pPr>
                <a:lnSpc>
                  <a:spcPct val="200000"/>
                </a:lnSpc>
              </a:pPr>
              <a:r>
                <a:rPr lang="en-US" sz="1400" dirty="0">
                  <a:latin typeface="Calibri" panose="020F0502020204030204" pitchFamily="34" charset="0"/>
                  <a:hlinkClick r:id="rId19"/>
                </a:rPr>
                <a:t>/</a:t>
              </a:r>
              <a:r>
                <a:rPr lang="en-US" sz="1400" dirty="0" err="1">
                  <a:latin typeface="Calibri" panose="020F0502020204030204" pitchFamily="34" charset="0"/>
                  <a:hlinkClick r:id="rId19"/>
                </a:rPr>
                <a:t>APGCashDrawer</a:t>
              </a:r>
              <a:endParaRPr lang="en-US" sz="1400" dirty="0">
                <a:latin typeface="Calibri" panose="020F0502020204030204" pitchFamily="34" charset="0"/>
              </a:endParaRPr>
            </a:p>
            <a:p>
              <a:pPr>
                <a:lnSpc>
                  <a:spcPct val="200000"/>
                </a:lnSpc>
              </a:pPr>
              <a:r>
                <a:rPr lang="en-US" sz="1400" dirty="0">
                  <a:latin typeface="Calibri" panose="020F0502020204030204" pitchFamily="34" charset="0"/>
                  <a:hlinkClick r:id="rId20"/>
                </a:rPr>
                <a:t>+APG Cash Drawer</a:t>
              </a:r>
              <a:endParaRPr lang="en-US" sz="1400" dirty="0">
                <a:latin typeface="Calibri" panose="020F0502020204030204" pitchFamily="34" charset="0"/>
              </a:endParaRPr>
            </a:p>
            <a:p>
              <a:pPr>
                <a:lnSpc>
                  <a:spcPct val="200000"/>
                </a:lnSpc>
              </a:pPr>
              <a:r>
                <a:rPr lang="en-US" sz="1400" dirty="0">
                  <a:latin typeface="Calibri" panose="020F0502020204030204" pitchFamily="34" charset="0"/>
                  <a:hlinkClick r:id="rId21"/>
                </a:rPr>
                <a:t>/</a:t>
              </a:r>
              <a:r>
                <a:rPr lang="en-US" sz="1400" dirty="0" err="1">
                  <a:latin typeface="Calibri" panose="020F0502020204030204" pitchFamily="34" charset="0"/>
                  <a:hlinkClick r:id="rId21"/>
                </a:rPr>
                <a:t>apgcashdrawer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81730" y="4088423"/>
              <a:ext cx="429768" cy="1793598"/>
              <a:chOff x="381730" y="4088423"/>
              <a:chExt cx="429768" cy="1793598"/>
            </a:xfrm>
          </p:grpSpPr>
          <p:pic>
            <p:nvPicPr>
              <p:cNvPr id="19" name="Picture 18" descr="Facebook-PNG.png">
                <a:hlinkClick r:id="rId19"/>
              </p:cNvPr>
              <p:cNvPicPr>
                <a:picLocks noChangeAspect="1"/>
              </p:cNvPicPr>
              <p:nvPr/>
            </p:nvPicPr>
            <p:blipFill>
              <a:blip r:embed="rId22" cstate="print"/>
              <a:srcRect l="22588" t="29644" r="24202" b="29644"/>
              <a:stretch>
                <a:fillRect/>
              </a:stretch>
            </p:blipFill>
            <p:spPr>
              <a:xfrm>
                <a:off x="385482" y="4552412"/>
                <a:ext cx="422264" cy="45720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730" y="4088423"/>
                <a:ext cx="429768" cy="429768"/>
              </a:xfrm>
              <a:prstGeom prst="rect">
                <a:avLst/>
              </a:prstGeom>
            </p:spPr>
          </p:pic>
          <p:pic>
            <p:nvPicPr>
              <p:cNvPr id="9219" name="Picture 3" descr="P:\Marketing\Breanna Brown\APG Marketing\Laura Files\Social Media Logos\2016_instagram_logo_new.png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446" y="5480390"/>
                <a:ext cx="402336" cy="4016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21" name="Picture 5" descr="P:\Marketing\Breanna Brown\APG Marketing\Laura Files\Social Media Logos\google_plus_g_2015.png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446" y="5043833"/>
                <a:ext cx="402336" cy="402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59960232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APG met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164</Words>
  <Application>Microsoft Office PowerPoint</Application>
  <PresentationFormat>On-screen Show (4:3)</PresentationFormat>
  <Paragraphs>55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Cambria</vt:lpstr>
      <vt:lpstr>APG metal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Kristina Green</dc:creator>
  <cp:lastModifiedBy>Kristina Green</cp:lastModifiedBy>
  <cp:revision>1</cp:revision>
  <dcterms:created xsi:type="dcterms:W3CDTF">2017-06-28T21:23:34Z</dcterms:created>
  <dcterms:modified xsi:type="dcterms:W3CDTF">2017-06-28T21:25:12Z</dcterms:modified>
</cp:coreProperties>
</file>